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handoutMasterIdLst>
    <p:handoutMasterId r:id="rId26"/>
  </p:handoutMasterIdLst>
  <p:sldIdLst>
    <p:sldId id="738" r:id="rId5"/>
    <p:sldId id="344" r:id="rId6"/>
    <p:sldId id="730" r:id="rId7"/>
    <p:sldId id="389" r:id="rId8"/>
    <p:sldId id="735" r:id="rId9"/>
    <p:sldId id="734" r:id="rId10"/>
    <p:sldId id="406" r:id="rId11"/>
    <p:sldId id="731" r:id="rId12"/>
    <p:sldId id="736" r:id="rId13"/>
    <p:sldId id="737" r:id="rId14"/>
    <p:sldId id="391" r:id="rId15"/>
    <p:sldId id="388" r:id="rId16"/>
    <p:sldId id="372" r:id="rId17"/>
    <p:sldId id="733" r:id="rId18"/>
    <p:sldId id="727" r:id="rId19"/>
    <p:sldId id="739" r:id="rId20"/>
    <p:sldId id="743" r:id="rId21"/>
    <p:sldId id="741" r:id="rId22"/>
    <p:sldId id="744" r:id="rId23"/>
    <p:sldId id="745" r:id="rId24"/>
  </p:sldIdLst>
  <p:sldSz cx="12188825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iya.keshav@outlook.com" initials="p" lastIdx="6" clrIdx="0">
    <p:extLst>
      <p:ext uri="{19B8F6BF-5375-455C-9EA6-DF929625EA0E}">
        <p15:presenceInfo xmlns:p15="http://schemas.microsoft.com/office/powerpoint/2012/main" userId="80a6955618affd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D9EC"/>
    <a:srgbClr val="18E7EC"/>
    <a:srgbClr val="4AECF0"/>
    <a:srgbClr val="97E7ED"/>
    <a:srgbClr val="8EF4F6"/>
    <a:srgbClr val="99CC00"/>
    <a:srgbClr val="EAEAEA"/>
    <a:srgbClr val="85B0C6"/>
    <a:srgbClr val="FF99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255919-D343-DAF5-7D93-E9084163DC91}" v="22" dt="2024-11-20T23:23:25.812"/>
    <p1510:client id="{7E7C25F5-DCA1-DB50-0CF6-1B634E3AE019}" v="939" dt="2024-11-20T20:37:59.920"/>
    <p1510:client id="{D09CA65F-212A-4CA8-8192-F6CD7268E21E}" v="422" dt="2024-11-21T15:19:07.0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432" y="54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4694AC-8BC6-493C-BBE8-753513D0CB29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0506EA8C-A5CE-4523-A45A-FC7FA10A53D8}">
      <dgm:prSet phldrT="[Text]"/>
      <dgm:spPr/>
      <dgm:t>
        <a:bodyPr/>
        <a:lstStyle/>
        <a:p>
          <a:r>
            <a:rPr lang="en-US" dirty="0"/>
            <a:t>Privacy</a:t>
          </a:r>
        </a:p>
      </dgm:t>
    </dgm:pt>
    <dgm:pt modelId="{816382CF-6A37-4BA9-BEDC-1FC0C130BB50}" type="parTrans" cxnId="{51B29C9F-E680-4ECB-A13F-C05734657040}">
      <dgm:prSet/>
      <dgm:spPr/>
      <dgm:t>
        <a:bodyPr/>
        <a:lstStyle/>
        <a:p>
          <a:endParaRPr lang="en-US"/>
        </a:p>
      </dgm:t>
    </dgm:pt>
    <dgm:pt modelId="{33028845-811F-48B0-874C-6E87C883F279}" type="sibTrans" cxnId="{51B29C9F-E680-4ECB-A13F-C05734657040}">
      <dgm:prSet/>
      <dgm:spPr/>
      <dgm:t>
        <a:bodyPr/>
        <a:lstStyle/>
        <a:p>
          <a:endParaRPr lang="en-US"/>
        </a:p>
      </dgm:t>
    </dgm:pt>
    <dgm:pt modelId="{06DEE9F3-6EC7-4B52-8538-BB5AE1C94158}">
      <dgm:prSet phldrT="[Text]"/>
      <dgm:spPr/>
      <dgm:t>
        <a:bodyPr/>
        <a:lstStyle/>
        <a:p>
          <a:r>
            <a:rPr lang="en-US" dirty="0"/>
            <a:t>Security</a:t>
          </a:r>
        </a:p>
      </dgm:t>
    </dgm:pt>
    <dgm:pt modelId="{BAFD07B0-E549-4DE8-AB03-F226CE456706}" type="parTrans" cxnId="{087674E9-69D5-4294-823E-CC7A96EF17E1}">
      <dgm:prSet/>
      <dgm:spPr/>
      <dgm:t>
        <a:bodyPr/>
        <a:lstStyle/>
        <a:p>
          <a:endParaRPr lang="en-US"/>
        </a:p>
      </dgm:t>
    </dgm:pt>
    <dgm:pt modelId="{4D69CECD-406A-4E3D-92AA-EB2991D6CF02}" type="sibTrans" cxnId="{087674E9-69D5-4294-823E-CC7A96EF17E1}">
      <dgm:prSet/>
      <dgm:spPr/>
      <dgm:t>
        <a:bodyPr/>
        <a:lstStyle/>
        <a:p>
          <a:endParaRPr lang="en-US"/>
        </a:p>
      </dgm:t>
    </dgm:pt>
    <dgm:pt modelId="{20899D92-A0F3-4A03-8A92-FBA91CFC975E}">
      <dgm:prSet phldrT="[Text]"/>
      <dgm:spPr/>
      <dgm:t>
        <a:bodyPr/>
        <a:lstStyle/>
        <a:p>
          <a:r>
            <a:rPr lang="en-US" dirty="0"/>
            <a:t>Data and Information Governance</a:t>
          </a:r>
        </a:p>
      </dgm:t>
    </dgm:pt>
    <dgm:pt modelId="{E0F1637D-9C8E-4FFB-8019-74CFBA666253}" type="parTrans" cxnId="{98749D66-6299-448C-93C8-EDD0A650A807}">
      <dgm:prSet/>
      <dgm:spPr/>
      <dgm:t>
        <a:bodyPr/>
        <a:lstStyle/>
        <a:p>
          <a:endParaRPr lang="en-US"/>
        </a:p>
      </dgm:t>
    </dgm:pt>
    <dgm:pt modelId="{D18C4289-C785-479D-828B-D39FB5E64D8E}" type="sibTrans" cxnId="{98749D66-6299-448C-93C8-EDD0A650A807}">
      <dgm:prSet/>
      <dgm:spPr/>
      <dgm:t>
        <a:bodyPr/>
        <a:lstStyle/>
        <a:p>
          <a:endParaRPr lang="en-US"/>
        </a:p>
      </dgm:t>
    </dgm:pt>
    <dgm:pt modelId="{A3DB815F-7E8B-4FA2-B06D-502EF10C79A7}" type="pres">
      <dgm:prSet presAssocID="{434694AC-8BC6-493C-BBE8-753513D0CB29}" presName="Name0" presStyleCnt="0">
        <dgm:presLayoutVars>
          <dgm:chMax val="7"/>
          <dgm:dir/>
          <dgm:resizeHandles val="exact"/>
        </dgm:presLayoutVars>
      </dgm:prSet>
      <dgm:spPr/>
    </dgm:pt>
    <dgm:pt modelId="{B472C9BF-A091-401A-AD38-C650B93E6D0F}" type="pres">
      <dgm:prSet presAssocID="{434694AC-8BC6-493C-BBE8-753513D0CB29}" presName="ellipse1" presStyleLbl="vennNode1" presStyleIdx="0" presStyleCnt="3" custScaleX="166525" custScaleY="62093" custLinFactNeighborX="-6891" custLinFactNeighborY="13399">
        <dgm:presLayoutVars>
          <dgm:bulletEnabled val="1"/>
        </dgm:presLayoutVars>
      </dgm:prSet>
      <dgm:spPr/>
    </dgm:pt>
    <dgm:pt modelId="{EB8C19A8-3FEB-4752-947A-66F89C9793B5}" type="pres">
      <dgm:prSet presAssocID="{434694AC-8BC6-493C-BBE8-753513D0CB29}" presName="ellipse2" presStyleLbl="vennNode1" presStyleIdx="1" presStyleCnt="3" custScaleY="62093" custLinFactNeighborX="-18872" custLinFactNeighborY="-22586">
        <dgm:presLayoutVars>
          <dgm:bulletEnabled val="1"/>
        </dgm:presLayoutVars>
      </dgm:prSet>
      <dgm:spPr/>
    </dgm:pt>
    <dgm:pt modelId="{E38EF4B0-93C2-4A1D-8B2E-20A9669EC7AE}" type="pres">
      <dgm:prSet presAssocID="{434694AC-8BC6-493C-BBE8-753513D0CB29}" presName="ellipse3" presStyleLbl="vennNode1" presStyleIdx="2" presStyleCnt="3" custScaleX="170881" custScaleY="62093" custLinFactNeighborX="3063" custLinFactNeighborY="9953">
        <dgm:presLayoutVars>
          <dgm:bulletEnabled val="1"/>
        </dgm:presLayoutVars>
      </dgm:prSet>
      <dgm:spPr/>
    </dgm:pt>
  </dgm:ptLst>
  <dgm:cxnLst>
    <dgm:cxn modelId="{AE9CCB19-C555-49B3-89A6-CD61E18DC3CD}" type="presOf" srcId="{06DEE9F3-6EC7-4B52-8538-BB5AE1C94158}" destId="{EB8C19A8-3FEB-4752-947A-66F89C9793B5}" srcOrd="0" destOrd="0" presId="urn:microsoft.com/office/officeart/2005/8/layout/rings+Icon"/>
    <dgm:cxn modelId="{DF87842F-8811-4E96-A577-9D9FA2E6B3C4}" type="presOf" srcId="{20899D92-A0F3-4A03-8A92-FBA91CFC975E}" destId="{E38EF4B0-93C2-4A1D-8B2E-20A9669EC7AE}" srcOrd="0" destOrd="0" presId="urn:microsoft.com/office/officeart/2005/8/layout/rings+Icon"/>
    <dgm:cxn modelId="{98749D66-6299-448C-93C8-EDD0A650A807}" srcId="{434694AC-8BC6-493C-BBE8-753513D0CB29}" destId="{20899D92-A0F3-4A03-8A92-FBA91CFC975E}" srcOrd="2" destOrd="0" parTransId="{E0F1637D-9C8E-4FFB-8019-74CFBA666253}" sibTransId="{D18C4289-C785-479D-828B-D39FB5E64D8E}"/>
    <dgm:cxn modelId="{742F609C-B4CB-43AA-BF2D-726C6BC23D22}" type="presOf" srcId="{434694AC-8BC6-493C-BBE8-753513D0CB29}" destId="{A3DB815F-7E8B-4FA2-B06D-502EF10C79A7}" srcOrd="0" destOrd="0" presId="urn:microsoft.com/office/officeart/2005/8/layout/rings+Icon"/>
    <dgm:cxn modelId="{51B29C9F-E680-4ECB-A13F-C05734657040}" srcId="{434694AC-8BC6-493C-BBE8-753513D0CB29}" destId="{0506EA8C-A5CE-4523-A45A-FC7FA10A53D8}" srcOrd="0" destOrd="0" parTransId="{816382CF-6A37-4BA9-BEDC-1FC0C130BB50}" sibTransId="{33028845-811F-48B0-874C-6E87C883F279}"/>
    <dgm:cxn modelId="{F5FBB7CD-1E00-497C-AFF9-3DB15E68AFBC}" type="presOf" srcId="{0506EA8C-A5CE-4523-A45A-FC7FA10A53D8}" destId="{B472C9BF-A091-401A-AD38-C650B93E6D0F}" srcOrd="0" destOrd="0" presId="urn:microsoft.com/office/officeart/2005/8/layout/rings+Icon"/>
    <dgm:cxn modelId="{087674E9-69D5-4294-823E-CC7A96EF17E1}" srcId="{434694AC-8BC6-493C-BBE8-753513D0CB29}" destId="{06DEE9F3-6EC7-4B52-8538-BB5AE1C94158}" srcOrd="1" destOrd="0" parTransId="{BAFD07B0-E549-4DE8-AB03-F226CE456706}" sibTransId="{4D69CECD-406A-4E3D-92AA-EB2991D6CF02}"/>
    <dgm:cxn modelId="{9A360DB8-A048-4FAA-8A23-FA9AFB9D5ED8}" type="presParOf" srcId="{A3DB815F-7E8B-4FA2-B06D-502EF10C79A7}" destId="{B472C9BF-A091-401A-AD38-C650B93E6D0F}" srcOrd="0" destOrd="0" presId="urn:microsoft.com/office/officeart/2005/8/layout/rings+Icon"/>
    <dgm:cxn modelId="{C03D2755-7B70-47AD-845B-49391EB8829E}" type="presParOf" srcId="{A3DB815F-7E8B-4FA2-B06D-502EF10C79A7}" destId="{EB8C19A8-3FEB-4752-947A-66F89C9793B5}" srcOrd="1" destOrd="0" presId="urn:microsoft.com/office/officeart/2005/8/layout/rings+Icon"/>
    <dgm:cxn modelId="{33F96269-0096-4BFD-A8D8-B5FE2C52D950}" type="presParOf" srcId="{A3DB815F-7E8B-4FA2-B06D-502EF10C79A7}" destId="{E38EF4B0-93C2-4A1D-8B2E-20A9669EC7AE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911B29-EDAC-40B4-A9B7-020F742A453A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248654-3D1B-4734-A173-EFD7D4587014}">
      <dgm:prSet phldrT="[Text]"/>
      <dgm:spPr/>
      <dgm:t>
        <a:bodyPr/>
        <a:lstStyle/>
        <a:p>
          <a:r>
            <a:rPr lang="en-US" dirty="0"/>
            <a:t>Data Mapping</a:t>
          </a:r>
        </a:p>
      </dgm:t>
    </dgm:pt>
    <dgm:pt modelId="{81684061-083C-407E-8166-0FE79A8570BD}" type="parTrans" cxnId="{516E2713-26B9-4BC9-93DA-EBE2039BA6CD}">
      <dgm:prSet/>
      <dgm:spPr/>
      <dgm:t>
        <a:bodyPr/>
        <a:lstStyle/>
        <a:p>
          <a:endParaRPr lang="en-US"/>
        </a:p>
      </dgm:t>
    </dgm:pt>
    <dgm:pt modelId="{97EDB2E1-E283-468F-A317-B98FBD2C620F}" type="sibTrans" cxnId="{516E2713-26B9-4BC9-93DA-EBE2039BA6CD}">
      <dgm:prSet custT="1"/>
      <dgm:spPr/>
      <dgm:t>
        <a:bodyPr/>
        <a:lstStyle/>
        <a:p>
          <a:r>
            <a:rPr lang="en-US" sz="1400" dirty="0"/>
            <a:t>Cross Populate steering committees</a:t>
          </a:r>
        </a:p>
      </dgm:t>
    </dgm:pt>
    <dgm:pt modelId="{80BF32AD-EF0D-4FEF-B2DF-AA2740CB591C}">
      <dgm:prSet phldrT="[Text]"/>
      <dgm:spPr/>
      <dgm:t>
        <a:bodyPr/>
        <a:lstStyle/>
        <a:p>
          <a:r>
            <a:rPr lang="en-US" dirty="0"/>
            <a:t>Data Classification</a:t>
          </a:r>
        </a:p>
      </dgm:t>
    </dgm:pt>
    <dgm:pt modelId="{F77394A2-D9F6-4BED-A89E-7621C24780E7}" type="sibTrans" cxnId="{15677927-9857-4823-B7DC-A7BF1A4DD5A1}">
      <dgm:prSet custT="1"/>
      <dgm:spPr/>
      <dgm:t>
        <a:bodyPr/>
        <a:lstStyle/>
        <a:p>
          <a:r>
            <a:rPr lang="en-US" sz="1400" dirty="0"/>
            <a:t>Classification of PI/SPI/ PHI etc.</a:t>
          </a:r>
        </a:p>
      </dgm:t>
    </dgm:pt>
    <dgm:pt modelId="{39B6B211-556B-4623-8EC1-ECB696F64435}" type="parTrans" cxnId="{15677927-9857-4823-B7DC-A7BF1A4DD5A1}">
      <dgm:prSet/>
      <dgm:spPr/>
      <dgm:t>
        <a:bodyPr/>
        <a:lstStyle/>
        <a:p>
          <a:endParaRPr lang="en-US"/>
        </a:p>
      </dgm:t>
    </dgm:pt>
    <dgm:pt modelId="{2E31AEE9-5FFC-4787-82FC-68A5893BB7DB}">
      <dgm:prSet phldrT="[Text]"/>
      <dgm:spPr/>
      <dgm:t>
        <a:bodyPr/>
        <a:lstStyle/>
        <a:p>
          <a:r>
            <a:rPr lang="en-US" dirty="0"/>
            <a:t>Defining Retention for PI</a:t>
          </a:r>
        </a:p>
      </dgm:t>
    </dgm:pt>
    <dgm:pt modelId="{9C8C4383-9F72-49C0-85DD-15A00876FA81}" type="sibTrans" cxnId="{B5EFDA0D-CC3E-4978-B2BC-4FED1FF8F8A7}">
      <dgm:prSet custT="1"/>
      <dgm:spPr/>
      <dgm:t>
        <a:bodyPr/>
        <a:lstStyle/>
        <a:p>
          <a:r>
            <a:rPr lang="en-US" sz="1400" dirty="0"/>
            <a:t>Retention</a:t>
          </a:r>
        </a:p>
      </dgm:t>
    </dgm:pt>
    <dgm:pt modelId="{E65D7809-98F1-495A-BC7A-599D47B27CF2}" type="parTrans" cxnId="{B5EFDA0D-CC3E-4978-B2BC-4FED1FF8F8A7}">
      <dgm:prSet/>
      <dgm:spPr/>
      <dgm:t>
        <a:bodyPr/>
        <a:lstStyle/>
        <a:p>
          <a:endParaRPr lang="en-US"/>
        </a:p>
      </dgm:t>
    </dgm:pt>
    <dgm:pt modelId="{D568F2B9-85DB-407F-953E-49DEF1711CCD}">
      <dgm:prSet phldrT="[Text]"/>
      <dgm:spPr/>
      <dgm:t>
        <a:bodyPr/>
        <a:lstStyle/>
        <a:p>
          <a:r>
            <a:rPr lang="en-US" dirty="0"/>
            <a:t>Privacy Team</a:t>
          </a:r>
        </a:p>
      </dgm:t>
    </dgm:pt>
    <dgm:pt modelId="{A05E2919-7924-42F4-A040-53F4F4C3009E}" type="sibTrans" cxnId="{3B4C93F2-98B3-4DC4-ACDE-635D9C407CAB}">
      <dgm:prSet/>
      <dgm:spPr/>
      <dgm:t>
        <a:bodyPr/>
        <a:lstStyle/>
        <a:p>
          <a:endParaRPr lang="en-US"/>
        </a:p>
      </dgm:t>
    </dgm:pt>
    <dgm:pt modelId="{242BB752-7AF9-4332-9F82-4E3EB9B2C593}" type="parTrans" cxnId="{3B4C93F2-98B3-4DC4-ACDE-635D9C407CAB}">
      <dgm:prSet/>
      <dgm:spPr/>
      <dgm:t>
        <a:bodyPr/>
        <a:lstStyle/>
        <a:p>
          <a:endParaRPr lang="en-US"/>
        </a:p>
      </dgm:t>
    </dgm:pt>
    <dgm:pt modelId="{B3E01702-082A-40A3-BDF0-16BEDDBD6BB0}">
      <dgm:prSet phldrT="[Text]"/>
      <dgm:spPr/>
      <dgm:t>
        <a:bodyPr/>
        <a:lstStyle/>
        <a:p>
          <a:r>
            <a:rPr lang="en-US" dirty="0"/>
            <a:t>Information Governance Team</a:t>
          </a:r>
        </a:p>
      </dgm:t>
    </dgm:pt>
    <dgm:pt modelId="{A68E5574-F68A-4679-9E03-838F95E1AABD}" type="sibTrans" cxnId="{0668D312-840F-4823-BA95-EC75071C83CD}">
      <dgm:prSet/>
      <dgm:spPr/>
      <dgm:t>
        <a:bodyPr/>
        <a:lstStyle/>
        <a:p>
          <a:endParaRPr lang="en-US"/>
        </a:p>
      </dgm:t>
    </dgm:pt>
    <dgm:pt modelId="{B8989CC8-3104-49C0-8F6D-5B7AB3F867EE}" type="parTrans" cxnId="{0668D312-840F-4823-BA95-EC75071C83CD}">
      <dgm:prSet/>
      <dgm:spPr/>
      <dgm:t>
        <a:bodyPr/>
        <a:lstStyle/>
        <a:p>
          <a:endParaRPr lang="en-US"/>
        </a:p>
      </dgm:t>
    </dgm:pt>
    <dgm:pt modelId="{13477C94-90DA-4919-8209-0374A1830E34}">
      <dgm:prSet phldrT="[Text]" phldr="1"/>
      <dgm:spPr/>
      <dgm:t>
        <a:bodyPr/>
        <a:lstStyle/>
        <a:p>
          <a:endParaRPr lang="en-US" dirty="0"/>
        </a:p>
      </dgm:t>
    </dgm:pt>
    <dgm:pt modelId="{D99A574C-1040-4059-B0C4-71BFDCAF6E45}" type="sibTrans" cxnId="{0B247755-1106-4095-86C3-EF54DF491A6E}">
      <dgm:prSet/>
      <dgm:spPr/>
      <dgm:t>
        <a:bodyPr/>
        <a:lstStyle/>
        <a:p>
          <a:endParaRPr lang="en-US"/>
        </a:p>
      </dgm:t>
    </dgm:pt>
    <dgm:pt modelId="{C7C2C215-36DF-4091-9BC6-AE2A8CA86860}" type="parTrans" cxnId="{0B247755-1106-4095-86C3-EF54DF491A6E}">
      <dgm:prSet/>
      <dgm:spPr/>
      <dgm:t>
        <a:bodyPr/>
        <a:lstStyle/>
        <a:p>
          <a:endParaRPr lang="en-US"/>
        </a:p>
      </dgm:t>
    </dgm:pt>
    <dgm:pt modelId="{3651BAB6-ED8B-4882-85FF-217D9866C63A}" type="pres">
      <dgm:prSet presAssocID="{D0911B29-EDAC-40B4-A9B7-020F742A453A}" presName="Name0" presStyleCnt="0">
        <dgm:presLayoutVars>
          <dgm:chMax/>
          <dgm:chPref/>
          <dgm:dir/>
          <dgm:animLvl val="lvl"/>
        </dgm:presLayoutVars>
      </dgm:prSet>
      <dgm:spPr/>
    </dgm:pt>
    <dgm:pt modelId="{C1094726-CA3B-4836-A20F-575F80913453}" type="pres">
      <dgm:prSet presAssocID="{2E31AEE9-5FFC-4787-82FC-68A5893BB7DB}" presName="composite" presStyleCnt="0"/>
      <dgm:spPr/>
    </dgm:pt>
    <dgm:pt modelId="{D9775EEA-EF95-414C-840C-846DB6BCF399}" type="pres">
      <dgm:prSet presAssocID="{2E31AEE9-5FFC-4787-82FC-68A5893BB7D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BBB651F6-C59C-4A82-ACFF-FB1A2B898BBF}" type="pres">
      <dgm:prSet presAssocID="{2E31AEE9-5FFC-4787-82FC-68A5893BB7D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B0681EB-DF79-40C5-B725-BC4AB104A638}" type="pres">
      <dgm:prSet presAssocID="{2E31AEE9-5FFC-4787-82FC-68A5893BB7DB}" presName="BalanceSpacing" presStyleCnt="0"/>
      <dgm:spPr/>
    </dgm:pt>
    <dgm:pt modelId="{54655CE8-2408-4801-B091-A708386C8515}" type="pres">
      <dgm:prSet presAssocID="{2E31AEE9-5FFC-4787-82FC-68A5893BB7DB}" presName="BalanceSpacing1" presStyleCnt="0"/>
      <dgm:spPr/>
    </dgm:pt>
    <dgm:pt modelId="{D1CC41A5-BC09-4F6F-9EB0-B384DD632081}" type="pres">
      <dgm:prSet presAssocID="{9C8C4383-9F72-49C0-85DD-15A00876FA81}" presName="Accent1Text" presStyleLbl="node1" presStyleIdx="1" presStyleCnt="6" custLinFactNeighborX="-33634" custLinFactNeighborY="23232"/>
      <dgm:spPr/>
    </dgm:pt>
    <dgm:pt modelId="{5872D841-0CAD-4AD2-AE5D-DF81F115BF32}" type="pres">
      <dgm:prSet presAssocID="{9C8C4383-9F72-49C0-85DD-15A00876FA81}" presName="spaceBetweenRectangles" presStyleCnt="0"/>
      <dgm:spPr/>
    </dgm:pt>
    <dgm:pt modelId="{1CFE44D1-8D50-4D15-AE77-EC9413C04AC6}" type="pres">
      <dgm:prSet presAssocID="{80BF32AD-EF0D-4FEF-B2DF-AA2740CB591C}" presName="composite" presStyleCnt="0"/>
      <dgm:spPr/>
    </dgm:pt>
    <dgm:pt modelId="{872F48AC-855E-423F-BD41-817EADD48139}" type="pres">
      <dgm:prSet presAssocID="{80BF32AD-EF0D-4FEF-B2DF-AA2740CB591C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560BF4FF-51EC-41E4-B43A-B97FE5C17901}" type="pres">
      <dgm:prSet presAssocID="{80BF32AD-EF0D-4FEF-B2DF-AA2740CB591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C0B40714-B427-4476-BB06-6E4586EFD4A0}" type="pres">
      <dgm:prSet presAssocID="{80BF32AD-EF0D-4FEF-B2DF-AA2740CB591C}" presName="BalanceSpacing" presStyleCnt="0"/>
      <dgm:spPr/>
    </dgm:pt>
    <dgm:pt modelId="{EC84DB98-34C9-4366-9F35-7A93143880FF}" type="pres">
      <dgm:prSet presAssocID="{80BF32AD-EF0D-4FEF-B2DF-AA2740CB591C}" presName="BalanceSpacing1" presStyleCnt="0"/>
      <dgm:spPr/>
    </dgm:pt>
    <dgm:pt modelId="{E5AFAC72-779F-4662-830C-15E9E8D16E4F}" type="pres">
      <dgm:prSet presAssocID="{F77394A2-D9F6-4BED-A89E-7621C24780E7}" presName="Accent1Text" presStyleLbl="node1" presStyleIdx="3" presStyleCnt="6"/>
      <dgm:spPr/>
    </dgm:pt>
    <dgm:pt modelId="{FAA3F9AC-8A72-4982-A5B3-79EB404CDC40}" type="pres">
      <dgm:prSet presAssocID="{F77394A2-D9F6-4BED-A89E-7621C24780E7}" presName="spaceBetweenRectangles" presStyleCnt="0"/>
      <dgm:spPr/>
    </dgm:pt>
    <dgm:pt modelId="{1085EB9F-43F5-41A9-8A81-7426A3709D1A}" type="pres">
      <dgm:prSet presAssocID="{EB248654-3D1B-4734-A173-EFD7D4587014}" presName="composite" presStyleCnt="0"/>
      <dgm:spPr/>
    </dgm:pt>
    <dgm:pt modelId="{4FA16EBC-60B5-4558-8A49-0896642B25CE}" type="pres">
      <dgm:prSet presAssocID="{EB248654-3D1B-4734-A173-EFD7D4587014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806459F6-A052-4011-A329-62B918ACACB4}" type="pres">
      <dgm:prSet presAssocID="{EB248654-3D1B-4734-A173-EFD7D4587014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A0F2D1E-C21B-40B8-A9B6-874902C32651}" type="pres">
      <dgm:prSet presAssocID="{EB248654-3D1B-4734-A173-EFD7D4587014}" presName="BalanceSpacing" presStyleCnt="0"/>
      <dgm:spPr/>
    </dgm:pt>
    <dgm:pt modelId="{E1F45A8F-B49F-45FE-8502-4DC62D02043F}" type="pres">
      <dgm:prSet presAssocID="{EB248654-3D1B-4734-A173-EFD7D4587014}" presName="BalanceSpacing1" presStyleCnt="0"/>
      <dgm:spPr/>
    </dgm:pt>
    <dgm:pt modelId="{23597C8E-856E-44B3-A0AA-E130315DD748}" type="pres">
      <dgm:prSet presAssocID="{97EDB2E1-E283-468F-A317-B98FBD2C620F}" presName="Accent1Text" presStyleLbl="node1" presStyleIdx="5" presStyleCnt="6"/>
      <dgm:spPr/>
    </dgm:pt>
  </dgm:ptLst>
  <dgm:cxnLst>
    <dgm:cxn modelId="{B5EFDA0D-CC3E-4978-B2BC-4FED1FF8F8A7}" srcId="{D0911B29-EDAC-40B4-A9B7-020F742A453A}" destId="{2E31AEE9-5FFC-4787-82FC-68A5893BB7DB}" srcOrd="0" destOrd="0" parTransId="{E65D7809-98F1-495A-BC7A-599D47B27CF2}" sibTransId="{9C8C4383-9F72-49C0-85DD-15A00876FA81}"/>
    <dgm:cxn modelId="{0668D312-840F-4823-BA95-EC75071C83CD}" srcId="{80BF32AD-EF0D-4FEF-B2DF-AA2740CB591C}" destId="{B3E01702-082A-40A3-BDF0-16BEDDBD6BB0}" srcOrd="0" destOrd="0" parTransId="{B8989CC8-3104-49C0-8F6D-5B7AB3F867EE}" sibTransId="{A68E5574-F68A-4679-9E03-838F95E1AABD}"/>
    <dgm:cxn modelId="{516E2713-26B9-4BC9-93DA-EBE2039BA6CD}" srcId="{D0911B29-EDAC-40B4-A9B7-020F742A453A}" destId="{EB248654-3D1B-4734-A173-EFD7D4587014}" srcOrd="2" destOrd="0" parTransId="{81684061-083C-407E-8166-0FE79A8570BD}" sibTransId="{97EDB2E1-E283-468F-A317-B98FBD2C620F}"/>
    <dgm:cxn modelId="{10FCDF18-A167-4786-8547-E85929C5933E}" type="presOf" srcId="{80BF32AD-EF0D-4FEF-B2DF-AA2740CB591C}" destId="{872F48AC-855E-423F-BD41-817EADD48139}" srcOrd="0" destOrd="0" presId="urn:microsoft.com/office/officeart/2008/layout/AlternatingHexagons"/>
    <dgm:cxn modelId="{15677927-9857-4823-B7DC-A7BF1A4DD5A1}" srcId="{D0911B29-EDAC-40B4-A9B7-020F742A453A}" destId="{80BF32AD-EF0D-4FEF-B2DF-AA2740CB591C}" srcOrd="1" destOrd="0" parTransId="{39B6B211-556B-4623-8EC1-ECB696F64435}" sibTransId="{F77394A2-D9F6-4BED-A89E-7621C24780E7}"/>
    <dgm:cxn modelId="{3D7A1C4C-CFF7-49FA-AF64-BBA8758C1DB5}" type="presOf" srcId="{F77394A2-D9F6-4BED-A89E-7621C24780E7}" destId="{E5AFAC72-779F-4662-830C-15E9E8D16E4F}" srcOrd="0" destOrd="0" presId="urn:microsoft.com/office/officeart/2008/layout/AlternatingHexagons"/>
    <dgm:cxn modelId="{DFFD5853-9DD4-4CD4-991B-1AE383304116}" type="presOf" srcId="{EB248654-3D1B-4734-A173-EFD7D4587014}" destId="{4FA16EBC-60B5-4558-8A49-0896642B25CE}" srcOrd="0" destOrd="0" presId="urn:microsoft.com/office/officeart/2008/layout/AlternatingHexagons"/>
    <dgm:cxn modelId="{0B247755-1106-4095-86C3-EF54DF491A6E}" srcId="{EB248654-3D1B-4734-A173-EFD7D4587014}" destId="{13477C94-90DA-4919-8209-0374A1830E34}" srcOrd="0" destOrd="0" parTransId="{C7C2C215-36DF-4091-9BC6-AE2A8CA86860}" sibTransId="{D99A574C-1040-4059-B0C4-71BFDCAF6E45}"/>
    <dgm:cxn modelId="{6A2FD579-0F36-4E21-8507-A246F5F3DA26}" type="presOf" srcId="{B3E01702-082A-40A3-BDF0-16BEDDBD6BB0}" destId="{560BF4FF-51EC-41E4-B43A-B97FE5C17901}" srcOrd="0" destOrd="0" presId="urn:microsoft.com/office/officeart/2008/layout/AlternatingHexagons"/>
    <dgm:cxn modelId="{D1D22B7D-BBB2-4A97-9C63-24A66EBC438A}" type="presOf" srcId="{9C8C4383-9F72-49C0-85DD-15A00876FA81}" destId="{D1CC41A5-BC09-4F6F-9EB0-B384DD632081}" srcOrd="0" destOrd="0" presId="urn:microsoft.com/office/officeart/2008/layout/AlternatingHexagons"/>
    <dgm:cxn modelId="{58BA3B8A-F314-4C02-A0EC-B0082B6836D3}" type="presOf" srcId="{97EDB2E1-E283-468F-A317-B98FBD2C620F}" destId="{23597C8E-856E-44B3-A0AA-E130315DD748}" srcOrd="0" destOrd="0" presId="urn:microsoft.com/office/officeart/2008/layout/AlternatingHexagons"/>
    <dgm:cxn modelId="{0CD0FFB5-C115-435F-A4B0-329987F989A5}" type="presOf" srcId="{13477C94-90DA-4919-8209-0374A1830E34}" destId="{806459F6-A052-4011-A329-62B918ACACB4}" srcOrd="0" destOrd="0" presId="urn:microsoft.com/office/officeart/2008/layout/AlternatingHexagons"/>
    <dgm:cxn modelId="{FDCEACBF-451E-442A-82C6-5C51CC767784}" type="presOf" srcId="{D568F2B9-85DB-407F-953E-49DEF1711CCD}" destId="{BBB651F6-C59C-4A82-ACFF-FB1A2B898BBF}" srcOrd="0" destOrd="0" presId="urn:microsoft.com/office/officeart/2008/layout/AlternatingHexagons"/>
    <dgm:cxn modelId="{A234AFD9-C737-4D21-A744-7248C2F2280C}" type="presOf" srcId="{2E31AEE9-5FFC-4787-82FC-68A5893BB7DB}" destId="{D9775EEA-EF95-414C-840C-846DB6BCF399}" srcOrd="0" destOrd="0" presId="urn:microsoft.com/office/officeart/2008/layout/AlternatingHexagons"/>
    <dgm:cxn modelId="{12F783E1-1047-42DB-9B2F-3BA3AE75BE79}" type="presOf" srcId="{D0911B29-EDAC-40B4-A9B7-020F742A453A}" destId="{3651BAB6-ED8B-4882-85FF-217D9866C63A}" srcOrd="0" destOrd="0" presId="urn:microsoft.com/office/officeart/2008/layout/AlternatingHexagons"/>
    <dgm:cxn modelId="{3B4C93F2-98B3-4DC4-ACDE-635D9C407CAB}" srcId="{2E31AEE9-5FFC-4787-82FC-68A5893BB7DB}" destId="{D568F2B9-85DB-407F-953E-49DEF1711CCD}" srcOrd="0" destOrd="0" parTransId="{242BB752-7AF9-4332-9F82-4E3EB9B2C593}" sibTransId="{A05E2919-7924-42F4-A040-53F4F4C3009E}"/>
    <dgm:cxn modelId="{69D83B02-23C3-4265-A21F-2CDC3AF0087B}" type="presParOf" srcId="{3651BAB6-ED8B-4882-85FF-217D9866C63A}" destId="{C1094726-CA3B-4836-A20F-575F80913453}" srcOrd="0" destOrd="0" presId="urn:microsoft.com/office/officeart/2008/layout/AlternatingHexagons"/>
    <dgm:cxn modelId="{D0DCC89A-B140-481A-AF5E-AF37049EC01F}" type="presParOf" srcId="{C1094726-CA3B-4836-A20F-575F80913453}" destId="{D9775EEA-EF95-414C-840C-846DB6BCF399}" srcOrd="0" destOrd="0" presId="urn:microsoft.com/office/officeart/2008/layout/AlternatingHexagons"/>
    <dgm:cxn modelId="{7F3CC3C9-C0A2-4C06-B98E-BB864B1C3184}" type="presParOf" srcId="{C1094726-CA3B-4836-A20F-575F80913453}" destId="{BBB651F6-C59C-4A82-ACFF-FB1A2B898BBF}" srcOrd="1" destOrd="0" presId="urn:microsoft.com/office/officeart/2008/layout/AlternatingHexagons"/>
    <dgm:cxn modelId="{A316D389-0DA8-448F-A0E3-E3C2BACF67D4}" type="presParOf" srcId="{C1094726-CA3B-4836-A20F-575F80913453}" destId="{1B0681EB-DF79-40C5-B725-BC4AB104A638}" srcOrd="2" destOrd="0" presId="urn:microsoft.com/office/officeart/2008/layout/AlternatingHexagons"/>
    <dgm:cxn modelId="{EA8DBBE5-378C-4CA1-9BC3-919C28E68848}" type="presParOf" srcId="{C1094726-CA3B-4836-A20F-575F80913453}" destId="{54655CE8-2408-4801-B091-A708386C8515}" srcOrd="3" destOrd="0" presId="urn:microsoft.com/office/officeart/2008/layout/AlternatingHexagons"/>
    <dgm:cxn modelId="{A26E6924-175E-439E-8E5E-D5A874D2A571}" type="presParOf" srcId="{C1094726-CA3B-4836-A20F-575F80913453}" destId="{D1CC41A5-BC09-4F6F-9EB0-B384DD632081}" srcOrd="4" destOrd="0" presId="urn:microsoft.com/office/officeart/2008/layout/AlternatingHexagons"/>
    <dgm:cxn modelId="{0378E0C4-46E2-437C-A7E7-71492BDE3C55}" type="presParOf" srcId="{3651BAB6-ED8B-4882-85FF-217D9866C63A}" destId="{5872D841-0CAD-4AD2-AE5D-DF81F115BF32}" srcOrd="1" destOrd="0" presId="urn:microsoft.com/office/officeart/2008/layout/AlternatingHexagons"/>
    <dgm:cxn modelId="{21F71184-5D0F-48BF-BC2B-27A39D5563C6}" type="presParOf" srcId="{3651BAB6-ED8B-4882-85FF-217D9866C63A}" destId="{1CFE44D1-8D50-4D15-AE77-EC9413C04AC6}" srcOrd="2" destOrd="0" presId="urn:microsoft.com/office/officeart/2008/layout/AlternatingHexagons"/>
    <dgm:cxn modelId="{D268FA75-2DF6-4CA8-AA6A-93F7E3766727}" type="presParOf" srcId="{1CFE44D1-8D50-4D15-AE77-EC9413C04AC6}" destId="{872F48AC-855E-423F-BD41-817EADD48139}" srcOrd="0" destOrd="0" presId="urn:microsoft.com/office/officeart/2008/layout/AlternatingHexagons"/>
    <dgm:cxn modelId="{A7E0D6FC-C005-4C1C-8A94-0F4D3DB3A124}" type="presParOf" srcId="{1CFE44D1-8D50-4D15-AE77-EC9413C04AC6}" destId="{560BF4FF-51EC-41E4-B43A-B97FE5C17901}" srcOrd="1" destOrd="0" presId="urn:microsoft.com/office/officeart/2008/layout/AlternatingHexagons"/>
    <dgm:cxn modelId="{986B4134-E2AE-47E2-8ABC-7C05C20649B0}" type="presParOf" srcId="{1CFE44D1-8D50-4D15-AE77-EC9413C04AC6}" destId="{C0B40714-B427-4476-BB06-6E4586EFD4A0}" srcOrd="2" destOrd="0" presId="urn:microsoft.com/office/officeart/2008/layout/AlternatingHexagons"/>
    <dgm:cxn modelId="{DFF551B4-854C-4C79-BA27-77154558EC80}" type="presParOf" srcId="{1CFE44D1-8D50-4D15-AE77-EC9413C04AC6}" destId="{EC84DB98-34C9-4366-9F35-7A93143880FF}" srcOrd="3" destOrd="0" presId="urn:microsoft.com/office/officeart/2008/layout/AlternatingHexagons"/>
    <dgm:cxn modelId="{D907B392-FBBC-4695-8B2D-629961902213}" type="presParOf" srcId="{1CFE44D1-8D50-4D15-AE77-EC9413C04AC6}" destId="{E5AFAC72-779F-4662-830C-15E9E8D16E4F}" srcOrd="4" destOrd="0" presId="urn:microsoft.com/office/officeart/2008/layout/AlternatingHexagons"/>
    <dgm:cxn modelId="{C9A480DC-8791-4826-928D-89A116E727BD}" type="presParOf" srcId="{3651BAB6-ED8B-4882-85FF-217D9866C63A}" destId="{FAA3F9AC-8A72-4982-A5B3-79EB404CDC40}" srcOrd="3" destOrd="0" presId="urn:microsoft.com/office/officeart/2008/layout/AlternatingHexagons"/>
    <dgm:cxn modelId="{8D2298BF-7317-494B-8CD4-3415C43EA597}" type="presParOf" srcId="{3651BAB6-ED8B-4882-85FF-217D9866C63A}" destId="{1085EB9F-43F5-41A9-8A81-7426A3709D1A}" srcOrd="4" destOrd="0" presId="urn:microsoft.com/office/officeart/2008/layout/AlternatingHexagons"/>
    <dgm:cxn modelId="{3237FA17-E750-4AF9-9C08-A2614E1F7785}" type="presParOf" srcId="{1085EB9F-43F5-41A9-8A81-7426A3709D1A}" destId="{4FA16EBC-60B5-4558-8A49-0896642B25CE}" srcOrd="0" destOrd="0" presId="urn:microsoft.com/office/officeart/2008/layout/AlternatingHexagons"/>
    <dgm:cxn modelId="{6FE4491F-0950-4EF8-A233-52F22B564D78}" type="presParOf" srcId="{1085EB9F-43F5-41A9-8A81-7426A3709D1A}" destId="{806459F6-A052-4011-A329-62B918ACACB4}" srcOrd="1" destOrd="0" presId="urn:microsoft.com/office/officeart/2008/layout/AlternatingHexagons"/>
    <dgm:cxn modelId="{B6C9A742-A448-4D59-B067-A6D43775E7F4}" type="presParOf" srcId="{1085EB9F-43F5-41A9-8A81-7426A3709D1A}" destId="{3A0F2D1E-C21B-40B8-A9B6-874902C32651}" srcOrd="2" destOrd="0" presId="urn:microsoft.com/office/officeart/2008/layout/AlternatingHexagons"/>
    <dgm:cxn modelId="{3CD5FE48-80C7-4A93-B093-2D004ABE50F1}" type="presParOf" srcId="{1085EB9F-43F5-41A9-8A81-7426A3709D1A}" destId="{E1F45A8F-B49F-45FE-8502-4DC62D02043F}" srcOrd="3" destOrd="0" presId="urn:microsoft.com/office/officeart/2008/layout/AlternatingHexagons"/>
    <dgm:cxn modelId="{116923F2-B204-4E52-838B-3D374B12E2A9}" type="presParOf" srcId="{1085EB9F-43F5-41A9-8A81-7426A3709D1A}" destId="{23597C8E-856E-44B3-A0AA-E130315DD74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911B29-EDAC-40B4-A9B7-020F742A453A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248654-3D1B-4734-A173-EFD7D4587014}">
      <dgm:prSet phldrT="[Text]"/>
      <dgm:spPr/>
      <dgm:t>
        <a:bodyPr/>
        <a:lstStyle/>
        <a:p>
          <a:r>
            <a:rPr lang="en-US" dirty="0"/>
            <a:t>Privacy Training and Awareness</a:t>
          </a:r>
        </a:p>
      </dgm:t>
    </dgm:pt>
    <dgm:pt modelId="{81684061-083C-407E-8166-0FE79A8570BD}" type="parTrans" cxnId="{516E2713-26B9-4BC9-93DA-EBE2039BA6CD}">
      <dgm:prSet/>
      <dgm:spPr/>
      <dgm:t>
        <a:bodyPr/>
        <a:lstStyle/>
        <a:p>
          <a:endParaRPr lang="en-US"/>
        </a:p>
      </dgm:t>
    </dgm:pt>
    <dgm:pt modelId="{97EDB2E1-E283-468F-A317-B98FBD2C620F}" type="sibTrans" cxnId="{516E2713-26B9-4BC9-93DA-EBE2039BA6CD}">
      <dgm:prSet/>
      <dgm:spPr/>
      <dgm:t>
        <a:bodyPr/>
        <a:lstStyle/>
        <a:p>
          <a:r>
            <a:rPr lang="en-US" dirty="0"/>
            <a:t>Third Party Risk Management</a:t>
          </a:r>
        </a:p>
      </dgm:t>
    </dgm:pt>
    <dgm:pt modelId="{80BF32AD-EF0D-4FEF-B2DF-AA2740CB591C}">
      <dgm:prSet phldrT="[Text]"/>
      <dgm:spPr/>
      <dgm:t>
        <a:bodyPr/>
        <a:lstStyle/>
        <a:p>
          <a:r>
            <a:rPr lang="en-US" dirty="0"/>
            <a:t>Access Controls</a:t>
          </a:r>
        </a:p>
      </dgm:t>
    </dgm:pt>
    <dgm:pt modelId="{F77394A2-D9F6-4BED-A89E-7621C24780E7}" type="sibTrans" cxnId="{15677927-9857-4823-B7DC-A7BF1A4DD5A1}">
      <dgm:prSet custT="1"/>
      <dgm:spPr/>
      <dgm:t>
        <a:bodyPr/>
        <a:lstStyle/>
        <a:p>
          <a:r>
            <a:rPr lang="en-US" sz="1400" dirty="0"/>
            <a:t>Sharing of Data and Usage of Data</a:t>
          </a:r>
        </a:p>
      </dgm:t>
    </dgm:pt>
    <dgm:pt modelId="{39B6B211-556B-4623-8EC1-ECB696F64435}" type="parTrans" cxnId="{15677927-9857-4823-B7DC-A7BF1A4DD5A1}">
      <dgm:prSet/>
      <dgm:spPr/>
      <dgm:t>
        <a:bodyPr/>
        <a:lstStyle/>
        <a:p>
          <a:endParaRPr lang="en-US"/>
        </a:p>
      </dgm:t>
    </dgm:pt>
    <dgm:pt modelId="{2E31AEE9-5FFC-4787-82FC-68A5893BB7DB}">
      <dgm:prSet phldrT="[Text]"/>
      <dgm:spPr/>
      <dgm:t>
        <a:bodyPr/>
        <a:lstStyle/>
        <a:p>
          <a:r>
            <a:rPr lang="en-US" dirty="0"/>
            <a:t>PI Incident Management</a:t>
          </a:r>
        </a:p>
      </dgm:t>
    </dgm:pt>
    <dgm:pt modelId="{9C8C4383-9F72-49C0-85DD-15A00876FA81}" type="sibTrans" cxnId="{B5EFDA0D-CC3E-4978-B2BC-4FED1FF8F8A7}">
      <dgm:prSet/>
      <dgm:spPr/>
      <dgm:t>
        <a:bodyPr/>
        <a:lstStyle/>
        <a:p>
          <a:r>
            <a:rPr lang="en-US" dirty="0"/>
            <a:t>Breach Response and Incident Management</a:t>
          </a:r>
        </a:p>
      </dgm:t>
    </dgm:pt>
    <dgm:pt modelId="{E65D7809-98F1-495A-BC7A-599D47B27CF2}" type="parTrans" cxnId="{B5EFDA0D-CC3E-4978-B2BC-4FED1FF8F8A7}">
      <dgm:prSet/>
      <dgm:spPr/>
      <dgm:t>
        <a:bodyPr/>
        <a:lstStyle/>
        <a:p>
          <a:endParaRPr lang="en-US"/>
        </a:p>
      </dgm:t>
    </dgm:pt>
    <dgm:pt modelId="{D568F2B9-85DB-407F-953E-49DEF1711CCD}">
      <dgm:prSet phldrT="[Text]"/>
      <dgm:spPr/>
      <dgm:t>
        <a:bodyPr/>
        <a:lstStyle/>
        <a:p>
          <a:r>
            <a:rPr lang="en-US" dirty="0"/>
            <a:t>Privacy Team</a:t>
          </a:r>
        </a:p>
      </dgm:t>
    </dgm:pt>
    <dgm:pt modelId="{A05E2919-7924-42F4-A040-53F4F4C3009E}" type="sibTrans" cxnId="{3B4C93F2-98B3-4DC4-ACDE-635D9C407CAB}">
      <dgm:prSet/>
      <dgm:spPr/>
      <dgm:t>
        <a:bodyPr/>
        <a:lstStyle/>
        <a:p>
          <a:endParaRPr lang="en-US"/>
        </a:p>
      </dgm:t>
    </dgm:pt>
    <dgm:pt modelId="{242BB752-7AF9-4332-9F82-4E3EB9B2C593}" type="parTrans" cxnId="{3B4C93F2-98B3-4DC4-ACDE-635D9C407CAB}">
      <dgm:prSet/>
      <dgm:spPr/>
      <dgm:t>
        <a:bodyPr/>
        <a:lstStyle/>
        <a:p>
          <a:endParaRPr lang="en-US"/>
        </a:p>
      </dgm:t>
    </dgm:pt>
    <dgm:pt modelId="{B3E01702-082A-40A3-BDF0-16BEDDBD6BB0}">
      <dgm:prSet phldrT="[Text]"/>
      <dgm:spPr/>
      <dgm:t>
        <a:bodyPr/>
        <a:lstStyle/>
        <a:p>
          <a:r>
            <a:rPr lang="en-US" dirty="0"/>
            <a:t>Security Team</a:t>
          </a:r>
        </a:p>
      </dgm:t>
    </dgm:pt>
    <dgm:pt modelId="{A68E5574-F68A-4679-9E03-838F95E1AABD}" type="sibTrans" cxnId="{0668D312-840F-4823-BA95-EC75071C83CD}">
      <dgm:prSet/>
      <dgm:spPr/>
      <dgm:t>
        <a:bodyPr/>
        <a:lstStyle/>
        <a:p>
          <a:endParaRPr lang="en-US"/>
        </a:p>
      </dgm:t>
    </dgm:pt>
    <dgm:pt modelId="{B8989CC8-3104-49C0-8F6D-5B7AB3F867EE}" type="parTrans" cxnId="{0668D312-840F-4823-BA95-EC75071C83CD}">
      <dgm:prSet/>
      <dgm:spPr/>
      <dgm:t>
        <a:bodyPr/>
        <a:lstStyle/>
        <a:p>
          <a:endParaRPr lang="en-US"/>
        </a:p>
      </dgm:t>
    </dgm:pt>
    <dgm:pt modelId="{3651BAB6-ED8B-4882-85FF-217D9866C63A}" type="pres">
      <dgm:prSet presAssocID="{D0911B29-EDAC-40B4-A9B7-020F742A453A}" presName="Name0" presStyleCnt="0">
        <dgm:presLayoutVars>
          <dgm:chMax/>
          <dgm:chPref/>
          <dgm:dir/>
          <dgm:animLvl val="lvl"/>
        </dgm:presLayoutVars>
      </dgm:prSet>
      <dgm:spPr/>
    </dgm:pt>
    <dgm:pt modelId="{C1094726-CA3B-4836-A20F-575F80913453}" type="pres">
      <dgm:prSet presAssocID="{2E31AEE9-5FFC-4787-82FC-68A5893BB7DB}" presName="composite" presStyleCnt="0"/>
      <dgm:spPr/>
    </dgm:pt>
    <dgm:pt modelId="{D9775EEA-EF95-414C-840C-846DB6BCF399}" type="pres">
      <dgm:prSet presAssocID="{2E31AEE9-5FFC-4787-82FC-68A5893BB7D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BBB651F6-C59C-4A82-ACFF-FB1A2B898BBF}" type="pres">
      <dgm:prSet presAssocID="{2E31AEE9-5FFC-4787-82FC-68A5893BB7D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B0681EB-DF79-40C5-B725-BC4AB104A638}" type="pres">
      <dgm:prSet presAssocID="{2E31AEE9-5FFC-4787-82FC-68A5893BB7DB}" presName="BalanceSpacing" presStyleCnt="0"/>
      <dgm:spPr/>
    </dgm:pt>
    <dgm:pt modelId="{54655CE8-2408-4801-B091-A708386C8515}" type="pres">
      <dgm:prSet presAssocID="{2E31AEE9-5FFC-4787-82FC-68A5893BB7DB}" presName="BalanceSpacing1" presStyleCnt="0"/>
      <dgm:spPr/>
    </dgm:pt>
    <dgm:pt modelId="{D1CC41A5-BC09-4F6F-9EB0-B384DD632081}" type="pres">
      <dgm:prSet presAssocID="{9C8C4383-9F72-49C0-85DD-15A00876FA81}" presName="Accent1Text" presStyleLbl="node1" presStyleIdx="1" presStyleCnt="6"/>
      <dgm:spPr/>
    </dgm:pt>
    <dgm:pt modelId="{5872D841-0CAD-4AD2-AE5D-DF81F115BF32}" type="pres">
      <dgm:prSet presAssocID="{9C8C4383-9F72-49C0-85DD-15A00876FA81}" presName="spaceBetweenRectangles" presStyleCnt="0"/>
      <dgm:spPr/>
    </dgm:pt>
    <dgm:pt modelId="{1CFE44D1-8D50-4D15-AE77-EC9413C04AC6}" type="pres">
      <dgm:prSet presAssocID="{80BF32AD-EF0D-4FEF-B2DF-AA2740CB591C}" presName="composite" presStyleCnt="0"/>
      <dgm:spPr/>
    </dgm:pt>
    <dgm:pt modelId="{872F48AC-855E-423F-BD41-817EADD48139}" type="pres">
      <dgm:prSet presAssocID="{80BF32AD-EF0D-4FEF-B2DF-AA2740CB591C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560BF4FF-51EC-41E4-B43A-B97FE5C17901}" type="pres">
      <dgm:prSet presAssocID="{80BF32AD-EF0D-4FEF-B2DF-AA2740CB591C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C0B40714-B427-4476-BB06-6E4586EFD4A0}" type="pres">
      <dgm:prSet presAssocID="{80BF32AD-EF0D-4FEF-B2DF-AA2740CB591C}" presName="BalanceSpacing" presStyleCnt="0"/>
      <dgm:spPr/>
    </dgm:pt>
    <dgm:pt modelId="{EC84DB98-34C9-4366-9F35-7A93143880FF}" type="pres">
      <dgm:prSet presAssocID="{80BF32AD-EF0D-4FEF-B2DF-AA2740CB591C}" presName="BalanceSpacing1" presStyleCnt="0"/>
      <dgm:spPr/>
    </dgm:pt>
    <dgm:pt modelId="{E5AFAC72-779F-4662-830C-15E9E8D16E4F}" type="pres">
      <dgm:prSet presAssocID="{F77394A2-D9F6-4BED-A89E-7621C24780E7}" presName="Accent1Text" presStyleLbl="node1" presStyleIdx="3" presStyleCnt="6"/>
      <dgm:spPr/>
    </dgm:pt>
    <dgm:pt modelId="{FAA3F9AC-8A72-4982-A5B3-79EB404CDC40}" type="pres">
      <dgm:prSet presAssocID="{F77394A2-D9F6-4BED-A89E-7621C24780E7}" presName="spaceBetweenRectangles" presStyleCnt="0"/>
      <dgm:spPr/>
    </dgm:pt>
    <dgm:pt modelId="{1085EB9F-43F5-41A9-8A81-7426A3709D1A}" type="pres">
      <dgm:prSet presAssocID="{EB248654-3D1B-4734-A173-EFD7D4587014}" presName="composite" presStyleCnt="0"/>
      <dgm:spPr/>
    </dgm:pt>
    <dgm:pt modelId="{4FA16EBC-60B5-4558-8A49-0896642B25CE}" type="pres">
      <dgm:prSet presAssocID="{EB248654-3D1B-4734-A173-EFD7D4587014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806459F6-A052-4011-A329-62B918ACACB4}" type="pres">
      <dgm:prSet presAssocID="{EB248654-3D1B-4734-A173-EFD7D4587014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A0F2D1E-C21B-40B8-A9B6-874902C32651}" type="pres">
      <dgm:prSet presAssocID="{EB248654-3D1B-4734-A173-EFD7D4587014}" presName="BalanceSpacing" presStyleCnt="0"/>
      <dgm:spPr/>
    </dgm:pt>
    <dgm:pt modelId="{E1F45A8F-B49F-45FE-8502-4DC62D02043F}" type="pres">
      <dgm:prSet presAssocID="{EB248654-3D1B-4734-A173-EFD7D4587014}" presName="BalanceSpacing1" presStyleCnt="0"/>
      <dgm:spPr/>
    </dgm:pt>
    <dgm:pt modelId="{23597C8E-856E-44B3-A0AA-E130315DD748}" type="pres">
      <dgm:prSet presAssocID="{97EDB2E1-E283-468F-A317-B98FBD2C620F}" presName="Accent1Text" presStyleLbl="node1" presStyleIdx="5" presStyleCnt="6"/>
      <dgm:spPr/>
    </dgm:pt>
  </dgm:ptLst>
  <dgm:cxnLst>
    <dgm:cxn modelId="{B5EFDA0D-CC3E-4978-B2BC-4FED1FF8F8A7}" srcId="{D0911B29-EDAC-40B4-A9B7-020F742A453A}" destId="{2E31AEE9-5FFC-4787-82FC-68A5893BB7DB}" srcOrd="0" destOrd="0" parTransId="{E65D7809-98F1-495A-BC7A-599D47B27CF2}" sibTransId="{9C8C4383-9F72-49C0-85DD-15A00876FA81}"/>
    <dgm:cxn modelId="{0668D312-840F-4823-BA95-EC75071C83CD}" srcId="{80BF32AD-EF0D-4FEF-B2DF-AA2740CB591C}" destId="{B3E01702-082A-40A3-BDF0-16BEDDBD6BB0}" srcOrd="0" destOrd="0" parTransId="{B8989CC8-3104-49C0-8F6D-5B7AB3F867EE}" sibTransId="{A68E5574-F68A-4679-9E03-838F95E1AABD}"/>
    <dgm:cxn modelId="{516E2713-26B9-4BC9-93DA-EBE2039BA6CD}" srcId="{D0911B29-EDAC-40B4-A9B7-020F742A453A}" destId="{EB248654-3D1B-4734-A173-EFD7D4587014}" srcOrd="2" destOrd="0" parTransId="{81684061-083C-407E-8166-0FE79A8570BD}" sibTransId="{97EDB2E1-E283-468F-A317-B98FBD2C620F}"/>
    <dgm:cxn modelId="{15677927-9857-4823-B7DC-A7BF1A4DD5A1}" srcId="{D0911B29-EDAC-40B4-A9B7-020F742A453A}" destId="{80BF32AD-EF0D-4FEF-B2DF-AA2740CB591C}" srcOrd="1" destOrd="0" parTransId="{39B6B211-556B-4623-8EC1-ECB696F64435}" sibTransId="{F77394A2-D9F6-4BED-A89E-7621C24780E7}"/>
    <dgm:cxn modelId="{5391A331-FD0D-4F7D-983D-29401FADD077}" type="presOf" srcId="{9C8C4383-9F72-49C0-85DD-15A00876FA81}" destId="{D1CC41A5-BC09-4F6F-9EB0-B384DD632081}" srcOrd="0" destOrd="0" presId="urn:microsoft.com/office/officeart/2008/layout/AlternatingHexagons"/>
    <dgm:cxn modelId="{E7932548-38D8-4BFB-AD0F-655F5D64925A}" type="presOf" srcId="{2E31AEE9-5FFC-4787-82FC-68A5893BB7DB}" destId="{D9775EEA-EF95-414C-840C-846DB6BCF399}" srcOrd="0" destOrd="0" presId="urn:microsoft.com/office/officeart/2008/layout/AlternatingHexagons"/>
    <dgm:cxn modelId="{73C45C72-5F5C-4474-B279-3A9EF69280FA}" type="presOf" srcId="{97EDB2E1-E283-468F-A317-B98FBD2C620F}" destId="{23597C8E-856E-44B3-A0AA-E130315DD748}" srcOrd="0" destOrd="0" presId="urn:microsoft.com/office/officeart/2008/layout/AlternatingHexagons"/>
    <dgm:cxn modelId="{81538B55-C28C-4E82-AA5D-39A33C5482A4}" type="presOf" srcId="{F77394A2-D9F6-4BED-A89E-7621C24780E7}" destId="{E5AFAC72-779F-4662-830C-15E9E8D16E4F}" srcOrd="0" destOrd="0" presId="urn:microsoft.com/office/officeart/2008/layout/AlternatingHexagons"/>
    <dgm:cxn modelId="{D970A35A-FE2D-47D2-9CF5-10E7EA0CBAE7}" type="presOf" srcId="{B3E01702-082A-40A3-BDF0-16BEDDBD6BB0}" destId="{560BF4FF-51EC-41E4-B43A-B97FE5C17901}" srcOrd="0" destOrd="0" presId="urn:microsoft.com/office/officeart/2008/layout/AlternatingHexagons"/>
    <dgm:cxn modelId="{73921B9A-573C-4F48-86F5-E9E74274827D}" type="presOf" srcId="{D568F2B9-85DB-407F-953E-49DEF1711CCD}" destId="{BBB651F6-C59C-4A82-ACFF-FB1A2B898BBF}" srcOrd="0" destOrd="0" presId="urn:microsoft.com/office/officeart/2008/layout/AlternatingHexagons"/>
    <dgm:cxn modelId="{C20303AE-D26D-4EDA-A8DC-4DBC39B0FF19}" type="presOf" srcId="{EB248654-3D1B-4734-A173-EFD7D4587014}" destId="{4FA16EBC-60B5-4558-8A49-0896642B25CE}" srcOrd="0" destOrd="0" presId="urn:microsoft.com/office/officeart/2008/layout/AlternatingHexagons"/>
    <dgm:cxn modelId="{C32993E0-D687-49DC-B040-161AF5C13857}" type="presOf" srcId="{80BF32AD-EF0D-4FEF-B2DF-AA2740CB591C}" destId="{872F48AC-855E-423F-BD41-817EADD48139}" srcOrd="0" destOrd="0" presId="urn:microsoft.com/office/officeart/2008/layout/AlternatingHexagons"/>
    <dgm:cxn modelId="{12F783E1-1047-42DB-9B2F-3BA3AE75BE79}" type="presOf" srcId="{D0911B29-EDAC-40B4-A9B7-020F742A453A}" destId="{3651BAB6-ED8B-4882-85FF-217D9866C63A}" srcOrd="0" destOrd="0" presId="urn:microsoft.com/office/officeart/2008/layout/AlternatingHexagons"/>
    <dgm:cxn modelId="{3B4C93F2-98B3-4DC4-ACDE-635D9C407CAB}" srcId="{2E31AEE9-5FFC-4787-82FC-68A5893BB7DB}" destId="{D568F2B9-85DB-407F-953E-49DEF1711CCD}" srcOrd="0" destOrd="0" parTransId="{242BB752-7AF9-4332-9F82-4E3EB9B2C593}" sibTransId="{A05E2919-7924-42F4-A040-53F4F4C3009E}"/>
    <dgm:cxn modelId="{8E9A9F6E-8278-4ED8-97E6-8559B9BA4D9E}" type="presParOf" srcId="{3651BAB6-ED8B-4882-85FF-217D9866C63A}" destId="{C1094726-CA3B-4836-A20F-575F80913453}" srcOrd="0" destOrd="0" presId="urn:microsoft.com/office/officeart/2008/layout/AlternatingHexagons"/>
    <dgm:cxn modelId="{892D6DBD-4A58-4949-9EBD-3D0BBC7C5426}" type="presParOf" srcId="{C1094726-CA3B-4836-A20F-575F80913453}" destId="{D9775EEA-EF95-414C-840C-846DB6BCF399}" srcOrd="0" destOrd="0" presId="urn:microsoft.com/office/officeart/2008/layout/AlternatingHexagons"/>
    <dgm:cxn modelId="{BADB578D-E955-46B7-87F1-4F69158A1B9D}" type="presParOf" srcId="{C1094726-CA3B-4836-A20F-575F80913453}" destId="{BBB651F6-C59C-4A82-ACFF-FB1A2B898BBF}" srcOrd="1" destOrd="0" presId="urn:microsoft.com/office/officeart/2008/layout/AlternatingHexagons"/>
    <dgm:cxn modelId="{EBE37B46-0FEC-430F-A5B1-7F710003E9CD}" type="presParOf" srcId="{C1094726-CA3B-4836-A20F-575F80913453}" destId="{1B0681EB-DF79-40C5-B725-BC4AB104A638}" srcOrd="2" destOrd="0" presId="urn:microsoft.com/office/officeart/2008/layout/AlternatingHexagons"/>
    <dgm:cxn modelId="{629C722F-D938-40F2-9921-76D0415D6EC4}" type="presParOf" srcId="{C1094726-CA3B-4836-A20F-575F80913453}" destId="{54655CE8-2408-4801-B091-A708386C8515}" srcOrd="3" destOrd="0" presId="urn:microsoft.com/office/officeart/2008/layout/AlternatingHexagons"/>
    <dgm:cxn modelId="{E0E6817C-97B2-4833-ABE4-38D23D65517D}" type="presParOf" srcId="{C1094726-CA3B-4836-A20F-575F80913453}" destId="{D1CC41A5-BC09-4F6F-9EB0-B384DD632081}" srcOrd="4" destOrd="0" presId="urn:microsoft.com/office/officeart/2008/layout/AlternatingHexagons"/>
    <dgm:cxn modelId="{6F87C8B0-9602-4BC5-88A4-0B0A9929483B}" type="presParOf" srcId="{3651BAB6-ED8B-4882-85FF-217D9866C63A}" destId="{5872D841-0CAD-4AD2-AE5D-DF81F115BF32}" srcOrd="1" destOrd="0" presId="urn:microsoft.com/office/officeart/2008/layout/AlternatingHexagons"/>
    <dgm:cxn modelId="{57BCF5BB-B76B-4117-BC22-2A9E1563D8BE}" type="presParOf" srcId="{3651BAB6-ED8B-4882-85FF-217D9866C63A}" destId="{1CFE44D1-8D50-4D15-AE77-EC9413C04AC6}" srcOrd="2" destOrd="0" presId="urn:microsoft.com/office/officeart/2008/layout/AlternatingHexagons"/>
    <dgm:cxn modelId="{19E60050-CF86-4589-BDE9-6225FADC2E95}" type="presParOf" srcId="{1CFE44D1-8D50-4D15-AE77-EC9413C04AC6}" destId="{872F48AC-855E-423F-BD41-817EADD48139}" srcOrd="0" destOrd="0" presId="urn:microsoft.com/office/officeart/2008/layout/AlternatingHexagons"/>
    <dgm:cxn modelId="{22CB315E-3863-4E4D-B78F-0ED2B2D2976E}" type="presParOf" srcId="{1CFE44D1-8D50-4D15-AE77-EC9413C04AC6}" destId="{560BF4FF-51EC-41E4-B43A-B97FE5C17901}" srcOrd="1" destOrd="0" presId="urn:microsoft.com/office/officeart/2008/layout/AlternatingHexagons"/>
    <dgm:cxn modelId="{A3DD28DA-D7C6-465F-9DE3-B1E478A422C6}" type="presParOf" srcId="{1CFE44D1-8D50-4D15-AE77-EC9413C04AC6}" destId="{C0B40714-B427-4476-BB06-6E4586EFD4A0}" srcOrd="2" destOrd="0" presId="urn:microsoft.com/office/officeart/2008/layout/AlternatingHexagons"/>
    <dgm:cxn modelId="{31162FB1-64A8-4EBD-A0EA-BD9C0DB20830}" type="presParOf" srcId="{1CFE44D1-8D50-4D15-AE77-EC9413C04AC6}" destId="{EC84DB98-34C9-4366-9F35-7A93143880FF}" srcOrd="3" destOrd="0" presId="urn:microsoft.com/office/officeart/2008/layout/AlternatingHexagons"/>
    <dgm:cxn modelId="{990944AC-7048-48CC-881C-514C987A4ED8}" type="presParOf" srcId="{1CFE44D1-8D50-4D15-AE77-EC9413C04AC6}" destId="{E5AFAC72-779F-4662-830C-15E9E8D16E4F}" srcOrd="4" destOrd="0" presId="urn:microsoft.com/office/officeart/2008/layout/AlternatingHexagons"/>
    <dgm:cxn modelId="{8E97892C-5240-4307-8904-E7EB560B5A06}" type="presParOf" srcId="{3651BAB6-ED8B-4882-85FF-217D9866C63A}" destId="{FAA3F9AC-8A72-4982-A5B3-79EB404CDC40}" srcOrd="3" destOrd="0" presId="urn:microsoft.com/office/officeart/2008/layout/AlternatingHexagons"/>
    <dgm:cxn modelId="{198CE989-13FD-42EE-B541-DE75CA1264D1}" type="presParOf" srcId="{3651BAB6-ED8B-4882-85FF-217D9866C63A}" destId="{1085EB9F-43F5-41A9-8A81-7426A3709D1A}" srcOrd="4" destOrd="0" presId="urn:microsoft.com/office/officeart/2008/layout/AlternatingHexagons"/>
    <dgm:cxn modelId="{847FC878-77C4-43E0-96AD-724AD0D3FD31}" type="presParOf" srcId="{1085EB9F-43F5-41A9-8A81-7426A3709D1A}" destId="{4FA16EBC-60B5-4558-8A49-0896642B25CE}" srcOrd="0" destOrd="0" presId="urn:microsoft.com/office/officeart/2008/layout/AlternatingHexagons"/>
    <dgm:cxn modelId="{273B487A-D769-467C-946B-A9A54034411A}" type="presParOf" srcId="{1085EB9F-43F5-41A9-8A81-7426A3709D1A}" destId="{806459F6-A052-4011-A329-62B918ACACB4}" srcOrd="1" destOrd="0" presId="urn:microsoft.com/office/officeart/2008/layout/AlternatingHexagons"/>
    <dgm:cxn modelId="{4D53E496-4E18-4A85-B710-61EF00036A21}" type="presParOf" srcId="{1085EB9F-43F5-41A9-8A81-7426A3709D1A}" destId="{3A0F2D1E-C21B-40B8-A9B6-874902C32651}" srcOrd="2" destOrd="0" presId="urn:microsoft.com/office/officeart/2008/layout/AlternatingHexagons"/>
    <dgm:cxn modelId="{1EDF3ABD-228B-471A-8F3F-CAD4F5B7FC67}" type="presParOf" srcId="{1085EB9F-43F5-41A9-8A81-7426A3709D1A}" destId="{E1F45A8F-B49F-45FE-8502-4DC62D02043F}" srcOrd="3" destOrd="0" presId="urn:microsoft.com/office/officeart/2008/layout/AlternatingHexagons"/>
    <dgm:cxn modelId="{83CB2CCA-E284-4A52-A8EA-E4B20CE32C95}" type="presParOf" srcId="{1085EB9F-43F5-41A9-8A81-7426A3709D1A}" destId="{23597C8E-856E-44B3-A0AA-E130315DD748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567501-F8C0-4D00-88C0-E54111403502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01FB2E2-3E9E-4662-A553-9D48D082B0EC}">
      <dgm:prSet/>
      <dgm:spPr/>
      <dgm:t>
        <a:bodyPr/>
        <a:lstStyle/>
        <a:p>
          <a:r>
            <a:rPr lang="en-US" dirty="0"/>
            <a:t>Proactive not Reactive; Preventative not Remedial </a:t>
          </a:r>
        </a:p>
      </dgm:t>
    </dgm:pt>
    <dgm:pt modelId="{AE6611EB-058B-497A-92BD-E28310B86768}" type="parTrans" cxnId="{BB3961FF-CCCA-4982-B7BA-F0A880DF3717}">
      <dgm:prSet/>
      <dgm:spPr/>
      <dgm:t>
        <a:bodyPr/>
        <a:lstStyle/>
        <a:p>
          <a:endParaRPr lang="en-US"/>
        </a:p>
      </dgm:t>
    </dgm:pt>
    <dgm:pt modelId="{A1BA9F39-E375-43F1-9558-449701A2E826}" type="sibTrans" cxnId="{BB3961FF-CCCA-4982-B7BA-F0A880DF3717}">
      <dgm:prSet/>
      <dgm:spPr/>
      <dgm:t>
        <a:bodyPr/>
        <a:lstStyle/>
        <a:p>
          <a:endParaRPr lang="en-US"/>
        </a:p>
      </dgm:t>
    </dgm:pt>
    <dgm:pt modelId="{E18BEF01-622B-4205-B9BD-E53C4454FCC5}">
      <dgm:prSet/>
      <dgm:spPr/>
      <dgm:t>
        <a:bodyPr/>
        <a:lstStyle/>
        <a:p>
          <a:r>
            <a:rPr lang="en-US" dirty="0"/>
            <a:t>Privacy as the Default</a:t>
          </a:r>
        </a:p>
      </dgm:t>
    </dgm:pt>
    <dgm:pt modelId="{B75452A4-C387-4894-8269-25E9830B6EB1}" type="parTrans" cxnId="{1E70E913-CCAE-46AA-9348-ADB698F22383}">
      <dgm:prSet/>
      <dgm:spPr/>
      <dgm:t>
        <a:bodyPr/>
        <a:lstStyle/>
        <a:p>
          <a:endParaRPr lang="en-US"/>
        </a:p>
      </dgm:t>
    </dgm:pt>
    <dgm:pt modelId="{555CC416-695F-471C-AF35-91468D3728EA}" type="sibTrans" cxnId="{1E70E913-CCAE-46AA-9348-ADB698F22383}">
      <dgm:prSet/>
      <dgm:spPr/>
      <dgm:t>
        <a:bodyPr/>
        <a:lstStyle/>
        <a:p>
          <a:endParaRPr lang="en-US"/>
        </a:p>
      </dgm:t>
    </dgm:pt>
    <dgm:pt modelId="{AE7FB24D-4007-4223-A5C5-158142142ACC}">
      <dgm:prSet/>
      <dgm:spPr/>
      <dgm:t>
        <a:bodyPr/>
        <a:lstStyle/>
        <a:p>
          <a:r>
            <a:rPr lang="en-US" dirty="0"/>
            <a:t>Privacy embedded into design </a:t>
          </a:r>
        </a:p>
      </dgm:t>
    </dgm:pt>
    <dgm:pt modelId="{17956632-BD8D-46ED-B49E-1FB01C563DAC}" type="parTrans" cxnId="{C98A1170-2923-4A1A-8883-F5FED253991F}">
      <dgm:prSet/>
      <dgm:spPr/>
      <dgm:t>
        <a:bodyPr/>
        <a:lstStyle/>
        <a:p>
          <a:endParaRPr lang="en-US"/>
        </a:p>
      </dgm:t>
    </dgm:pt>
    <dgm:pt modelId="{BFADD63A-D91F-4397-82FE-15E6D72B8723}" type="sibTrans" cxnId="{C98A1170-2923-4A1A-8883-F5FED253991F}">
      <dgm:prSet/>
      <dgm:spPr/>
      <dgm:t>
        <a:bodyPr/>
        <a:lstStyle/>
        <a:p>
          <a:endParaRPr lang="en-US"/>
        </a:p>
      </dgm:t>
    </dgm:pt>
    <dgm:pt modelId="{5C4F2011-33DB-4C35-9D01-583CA257BD74}">
      <dgm:prSet/>
      <dgm:spPr/>
      <dgm:t>
        <a:bodyPr/>
        <a:lstStyle/>
        <a:p>
          <a:r>
            <a:rPr lang="en-US" dirty="0"/>
            <a:t>Positive-sum not zero-sum </a:t>
          </a:r>
        </a:p>
      </dgm:t>
    </dgm:pt>
    <dgm:pt modelId="{6CFFE2FF-E8A9-41DF-BFF2-79E66B4BBEDE}" type="parTrans" cxnId="{EF6E9ED9-6FA1-4BFA-914B-10DE7D07E5A2}">
      <dgm:prSet/>
      <dgm:spPr/>
      <dgm:t>
        <a:bodyPr/>
        <a:lstStyle/>
        <a:p>
          <a:endParaRPr lang="en-US"/>
        </a:p>
      </dgm:t>
    </dgm:pt>
    <dgm:pt modelId="{95ECB988-F9D2-497F-8CDD-874675D91EC8}" type="sibTrans" cxnId="{EF6E9ED9-6FA1-4BFA-914B-10DE7D07E5A2}">
      <dgm:prSet/>
      <dgm:spPr/>
      <dgm:t>
        <a:bodyPr/>
        <a:lstStyle/>
        <a:p>
          <a:endParaRPr lang="en-US"/>
        </a:p>
      </dgm:t>
    </dgm:pt>
    <dgm:pt modelId="{FBEF0A3F-6B59-44DD-ABCF-6C6332CCB378}">
      <dgm:prSet/>
      <dgm:spPr/>
      <dgm:t>
        <a:bodyPr/>
        <a:lstStyle/>
        <a:p>
          <a:r>
            <a:rPr lang="en-US" dirty="0"/>
            <a:t>End-to-end security </a:t>
          </a:r>
        </a:p>
      </dgm:t>
    </dgm:pt>
    <dgm:pt modelId="{B5742353-E477-427B-B458-37F74775685F}" type="parTrans" cxnId="{D9F8B7C2-0807-44D4-8718-E01643689EF4}">
      <dgm:prSet/>
      <dgm:spPr/>
      <dgm:t>
        <a:bodyPr/>
        <a:lstStyle/>
        <a:p>
          <a:endParaRPr lang="en-US"/>
        </a:p>
      </dgm:t>
    </dgm:pt>
    <dgm:pt modelId="{7EA1B93D-62BE-4C45-BAD5-62C4DCF5E777}" type="sibTrans" cxnId="{D9F8B7C2-0807-44D4-8718-E01643689EF4}">
      <dgm:prSet/>
      <dgm:spPr/>
      <dgm:t>
        <a:bodyPr/>
        <a:lstStyle/>
        <a:p>
          <a:endParaRPr lang="en-US"/>
        </a:p>
      </dgm:t>
    </dgm:pt>
    <dgm:pt modelId="{7CCB0E8E-B3DA-4BB7-BE14-96C3FADCD1EA}">
      <dgm:prSet/>
      <dgm:spPr/>
      <dgm:t>
        <a:bodyPr/>
        <a:lstStyle/>
        <a:p>
          <a:r>
            <a:rPr lang="en-US" dirty="0"/>
            <a:t>Visibility and Transparency </a:t>
          </a:r>
        </a:p>
      </dgm:t>
    </dgm:pt>
    <dgm:pt modelId="{91DBD594-04AC-48BB-A3A8-D7367D0EF01E}" type="parTrans" cxnId="{BD3AC764-5581-42B0-B420-6604EDF2C67E}">
      <dgm:prSet/>
      <dgm:spPr/>
      <dgm:t>
        <a:bodyPr/>
        <a:lstStyle/>
        <a:p>
          <a:endParaRPr lang="en-US"/>
        </a:p>
      </dgm:t>
    </dgm:pt>
    <dgm:pt modelId="{AA4C2D78-E222-4012-9FCD-11AA561823F5}" type="sibTrans" cxnId="{BD3AC764-5581-42B0-B420-6604EDF2C67E}">
      <dgm:prSet/>
      <dgm:spPr/>
      <dgm:t>
        <a:bodyPr/>
        <a:lstStyle/>
        <a:p>
          <a:endParaRPr lang="en-US"/>
        </a:p>
      </dgm:t>
    </dgm:pt>
    <dgm:pt modelId="{D8D819AD-7678-4C63-864E-E335F3F55F76}">
      <dgm:prSet/>
      <dgm:spPr/>
      <dgm:t>
        <a:bodyPr/>
        <a:lstStyle/>
        <a:p>
          <a:r>
            <a:rPr lang="en-US" dirty="0"/>
            <a:t>Respect for user privacy </a:t>
          </a:r>
        </a:p>
      </dgm:t>
    </dgm:pt>
    <dgm:pt modelId="{3E049852-9B44-4BE9-A2BD-E3100BB683D0}" type="parTrans" cxnId="{130C99B4-0B85-429D-8A01-68B5ACCFF5F0}">
      <dgm:prSet/>
      <dgm:spPr/>
      <dgm:t>
        <a:bodyPr/>
        <a:lstStyle/>
        <a:p>
          <a:endParaRPr lang="en-US"/>
        </a:p>
      </dgm:t>
    </dgm:pt>
    <dgm:pt modelId="{CA37BB10-C6AD-4699-AABE-692C91CE6B25}" type="sibTrans" cxnId="{130C99B4-0B85-429D-8A01-68B5ACCFF5F0}">
      <dgm:prSet/>
      <dgm:spPr/>
      <dgm:t>
        <a:bodyPr/>
        <a:lstStyle/>
        <a:p>
          <a:endParaRPr lang="en-US"/>
        </a:p>
      </dgm:t>
    </dgm:pt>
    <dgm:pt modelId="{3D301FF1-0AB6-4FAF-A81E-F18092875C30}" type="pres">
      <dgm:prSet presAssocID="{49567501-F8C0-4D00-88C0-E54111403502}" presName="linear" presStyleCnt="0">
        <dgm:presLayoutVars>
          <dgm:animLvl val="lvl"/>
          <dgm:resizeHandles val="exact"/>
        </dgm:presLayoutVars>
      </dgm:prSet>
      <dgm:spPr/>
    </dgm:pt>
    <dgm:pt modelId="{6022B05C-0251-4A4A-8029-E3E168E6C25E}" type="pres">
      <dgm:prSet presAssocID="{201FB2E2-3E9E-4662-A553-9D48D082B0EC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0EC8C45-B219-4445-9D68-4379E4554782}" type="pres">
      <dgm:prSet presAssocID="{A1BA9F39-E375-43F1-9558-449701A2E826}" presName="spacer" presStyleCnt="0"/>
      <dgm:spPr/>
    </dgm:pt>
    <dgm:pt modelId="{06ED2C6B-BD85-4BBF-B8BC-9DD4CEEA7211}" type="pres">
      <dgm:prSet presAssocID="{E18BEF01-622B-4205-B9BD-E53C4454FCC5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4739B4A6-73B5-47CE-9D14-414975CA8AEE}" type="pres">
      <dgm:prSet presAssocID="{555CC416-695F-471C-AF35-91468D3728EA}" presName="spacer" presStyleCnt="0"/>
      <dgm:spPr/>
    </dgm:pt>
    <dgm:pt modelId="{D35F545D-D15B-4FA3-8EE4-0384B785C22D}" type="pres">
      <dgm:prSet presAssocID="{AE7FB24D-4007-4223-A5C5-158142142ACC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7C35F88-B42C-4751-B802-271CA5F942CA}" type="pres">
      <dgm:prSet presAssocID="{BFADD63A-D91F-4397-82FE-15E6D72B8723}" presName="spacer" presStyleCnt="0"/>
      <dgm:spPr/>
    </dgm:pt>
    <dgm:pt modelId="{CA7B3AF8-D204-41E9-A778-92040D784E60}" type="pres">
      <dgm:prSet presAssocID="{5C4F2011-33DB-4C35-9D01-583CA257BD74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F5CE9153-2227-476C-98E7-B83BD101800A}" type="pres">
      <dgm:prSet presAssocID="{95ECB988-F9D2-497F-8CDD-874675D91EC8}" presName="spacer" presStyleCnt="0"/>
      <dgm:spPr/>
    </dgm:pt>
    <dgm:pt modelId="{96208A4C-24E0-4AE9-A32D-B4097DA9CDC9}" type="pres">
      <dgm:prSet presAssocID="{FBEF0A3F-6B59-44DD-ABCF-6C6332CCB37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ACFC6E6E-DE6A-4D74-A262-A53479150D1E}" type="pres">
      <dgm:prSet presAssocID="{7EA1B93D-62BE-4C45-BAD5-62C4DCF5E777}" presName="spacer" presStyleCnt="0"/>
      <dgm:spPr/>
    </dgm:pt>
    <dgm:pt modelId="{716B33CE-71DC-43A1-8039-E7A1D172C2A5}" type="pres">
      <dgm:prSet presAssocID="{7CCB0E8E-B3DA-4BB7-BE14-96C3FADCD1E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359572DE-9449-4FCA-88CC-8DCB1D7D5CE0}" type="pres">
      <dgm:prSet presAssocID="{AA4C2D78-E222-4012-9FCD-11AA561823F5}" presName="spacer" presStyleCnt="0"/>
      <dgm:spPr/>
    </dgm:pt>
    <dgm:pt modelId="{83FB40E0-D11F-453B-AFB5-8604A339AF63}" type="pres">
      <dgm:prSet presAssocID="{D8D819AD-7678-4C63-864E-E335F3F55F76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927A3D05-6DA7-4AE0-A13A-683E495EADF7}" type="presOf" srcId="{AE7FB24D-4007-4223-A5C5-158142142ACC}" destId="{D35F545D-D15B-4FA3-8EE4-0384B785C22D}" srcOrd="0" destOrd="0" presId="urn:microsoft.com/office/officeart/2005/8/layout/vList2"/>
    <dgm:cxn modelId="{AC150F07-0F61-4328-A77D-C670FA698804}" type="presOf" srcId="{D8D819AD-7678-4C63-864E-E335F3F55F76}" destId="{83FB40E0-D11F-453B-AFB5-8604A339AF63}" srcOrd="0" destOrd="0" presId="urn:microsoft.com/office/officeart/2005/8/layout/vList2"/>
    <dgm:cxn modelId="{1E70E913-CCAE-46AA-9348-ADB698F22383}" srcId="{49567501-F8C0-4D00-88C0-E54111403502}" destId="{E18BEF01-622B-4205-B9BD-E53C4454FCC5}" srcOrd="1" destOrd="0" parTransId="{B75452A4-C387-4894-8269-25E9830B6EB1}" sibTransId="{555CC416-695F-471C-AF35-91468D3728EA}"/>
    <dgm:cxn modelId="{1FA8B061-686C-41B5-9E43-014A28D5BC8C}" type="presOf" srcId="{201FB2E2-3E9E-4662-A553-9D48D082B0EC}" destId="{6022B05C-0251-4A4A-8029-E3E168E6C25E}" srcOrd="0" destOrd="0" presId="urn:microsoft.com/office/officeart/2005/8/layout/vList2"/>
    <dgm:cxn modelId="{BD3AC764-5581-42B0-B420-6604EDF2C67E}" srcId="{49567501-F8C0-4D00-88C0-E54111403502}" destId="{7CCB0E8E-B3DA-4BB7-BE14-96C3FADCD1EA}" srcOrd="5" destOrd="0" parTransId="{91DBD594-04AC-48BB-A3A8-D7367D0EF01E}" sibTransId="{AA4C2D78-E222-4012-9FCD-11AA561823F5}"/>
    <dgm:cxn modelId="{A139E464-17A8-401A-880B-8E3495C64B33}" type="presOf" srcId="{7CCB0E8E-B3DA-4BB7-BE14-96C3FADCD1EA}" destId="{716B33CE-71DC-43A1-8039-E7A1D172C2A5}" srcOrd="0" destOrd="0" presId="urn:microsoft.com/office/officeart/2005/8/layout/vList2"/>
    <dgm:cxn modelId="{C98A1170-2923-4A1A-8883-F5FED253991F}" srcId="{49567501-F8C0-4D00-88C0-E54111403502}" destId="{AE7FB24D-4007-4223-A5C5-158142142ACC}" srcOrd="2" destOrd="0" parTransId="{17956632-BD8D-46ED-B49E-1FB01C563DAC}" sibTransId="{BFADD63A-D91F-4397-82FE-15E6D72B8723}"/>
    <dgm:cxn modelId="{DF114673-E33E-49C7-A55A-322AD24954E1}" type="presOf" srcId="{FBEF0A3F-6B59-44DD-ABCF-6C6332CCB378}" destId="{96208A4C-24E0-4AE9-A32D-B4097DA9CDC9}" srcOrd="0" destOrd="0" presId="urn:microsoft.com/office/officeart/2005/8/layout/vList2"/>
    <dgm:cxn modelId="{1B18C391-05D5-4AE2-971A-40EB63AAEFD9}" type="presOf" srcId="{49567501-F8C0-4D00-88C0-E54111403502}" destId="{3D301FF1-0AB6-4FAF-A81E-F18092875C30}" srcOrd="0" destOrd="0" presId="urn:microsoft.com/office/officeart/2005/8/layout/vList2"/>
    <dgm:cxn modelId="{8CB6BFA0-66F5-4CD8-BB7A-3137D0602571}" type="presOf" srcId="{E18BEF01-622B-4205-B9BD-E53C4454FCC5}" destId="{06ED2C6B-BD85-4BBF-B8BC-9DD4CEEA7211}" srcOrd="0" destOrd="0" presId="urn:microsoft.com/office/officeart/2005/8/layout/vList2"/>
    <dgm:cxn modelId="{130C99B4-0B85-429D-8A01-68B5ACCFF5F0}" srcId="{49567501-F8C0-4D00-88C0-E54111403502}" destId="{D8D819AD-7678-4C63-864E-E335F3F55F76}" srcOrd="6" destOrd="0" parTransId="{3E049852-9B44-4BE9-A2BD-E3100BB683D0}" sibTransId="{CA37BB10-C6AD-4699-AABE-692C91CE6B25}"/>
    <dgm:cxn modelId="{D9F8B7C2-0807-44D4-8718-E01643689EF4}" srcId="{49567501-F8C0-4D00-88C0-E54111403502}" destId="{FBEF0A3F-6B59-44DD-ABCF-6C6332CCB378}" srcOrd="4" destOrd="0" parTransId="{B5742353-E477-427B-B458-37F74775685F}" sibTransId="{7EA1B93D-62BE-4C45-BAD5-62C4DCF5E777}"/>
    <dgm:cxn modelId="{E696BDCD-93A4-4C3B-9AFC-D304BBC9E05C}" type="presOf" srcId="{5C4F2011-33DB-4C35-9D01-583CA257BD74}" destId="{CA7B3AF8-D204-41E9-A778-92040D784E60}" srcOrd="0" destOrd="0" presId="urn:microsoft.com/office/officeart/2005/8/layout/vList2"/>
    <dgm:cxn modelId="{EF6E9ED9-6FA1-4BFA-914B-10DE7D07E5A2}" srcId="{49567501-F8C0-4D00-88C0-E54111403502}" destId="{5C4F2011-33DB-4C35-9D01-583CA257BD74}" srcOrd="3" destOrd="0" parTransId="{6CFFE2FF-E8A9-41DF-BFF2-79E66B4BBEDE}" sibTransId="{95ECB988-F9D2-497F-8CDD-874675D91EC8}"/>
    <dgm:cxn modelId="{BB3961FF-CCCA-4982-B7BA-F0A880DF3717}" srcId="{49567501-F8C0-4D00-88C0-E54111403502}" destId="{201FB2E2-3E9E-4662-A553-9D48D082B0EC}" srcOrd="0" destOrd="0" parTransId="{AE6611EB-058B-497A-92BD-E28310B86768}" sibTransId="{A1BA9F39-E375-43F1-9558-449701A2E826}"/>
    <dgm:cxn modelId="{571558EF-78B6-42CF-8DFC-C2B1144D53AD}" type="presParOf" srcId="{3D301FF1-0AB6-4FAF-A81E-F18092875C30}" destId="{6022B05C-0251-4A4A-8029-E3E168E6C25E}" srcOrd="0" destOrd="0" presId="urn:microsoft.com/office/officeart/2005/8/layout/vList2"/>
    <dgm:cxn modelId="{470EB47A-1690-4C40-B4FC-3D5B57F22E3D}" type="presParOf" srcId="{3D301FF1-0AB6-4FAF-A81E-F18092875C30}" destId="{00EC8C45-B219-4445-9D68-4379E4554782}" srcOrd="1" destOrd="0" presId="urn:microsoft.com/office/officeart/2005/8/layout/vList2"/>
    <dgm:cxn modelId="{02074A6F-D079-4D13-8ADE-37E0951DD613}" type="presParOf" srcId="{3D301FF1-0AB6-4FAF-A81E-F18092875C30}" destId="{06ED2C6B-BD85-4BBF-B8BC-9DD4CEEA7211}" srcOrd="2" destOrd="0" presId="urn:microsoft.com/office/officeart/2005/8/layout/vList2"/>
    <dgm:cxn modelId="{9D07A1D9-C76C-40A1-B907-15B037D8A66E}" type="presParOf" srcId="{3D301FF1-0AB6-4FAF-A81E-F18092875C30}" destId="{4739B4A6-73B5-47CE-9D14-414975CA8AEE}" srcOrd="3" destOrd="0" presId="urn:microsoft.com/office/officeart/2005/8/layout/vList2"/>
    <dgm:cxn modelId="{A82D8BE4-A0E6-47C3-B44A-5E5F81B53AF3}" type="presParOf" srcId="{3D301FF1-0AB6-4FAF-A81E-F18092875C30}" destId="{D35F545D-D15B-4FA3-8EE4-0384B785C22D}" srcOrd="4" destOrd="0" presId="urn:microsoft.com/office/officeart/2005/8/layout/vList2"/>
    <dgm:cxn modelId="{AEB46B4A-04FD-4C72-920F-B2B736071301}" type="presParOf" srcId="{3D301FF1-0AB6-4FAF-A81E-F18092875C30}" destId="{47C35F88-B42C-4751-B802-271CA5F942CA}" srcOrd="5" destOrd="0" presId="urn:microsoft.com/office/officeart/2005/8/layout/vList2"/>
    <dgm:cxn modelId="{407B9E3F-8D13-4E74-93B7-15B805CB2557}" type="presParOf" srcId="{3D301FF1-0AB6-4FAF-A81E-F18092875C30}" destId="{CA7B3AF8-D204-41E9-A778-92040D784E60}" srcOrd="6" destOrd="0" presId="urn:microsoft.com/office/officeart/2005/8/layout/vList2"/>
    <dgm:cxn modelId="{0F04A7E5-E1C5-4D56-9CFE-770FA19ECA58}" type="presParOf" srcId="{3D301FF1-0AB6-4FAF-A81E-F18092875C30}" destId="{F5CE9153-2227-476C-98E7-B83BD101800A}" srcOrd="7" destOrd="0" presId="urn:microsoft.com/office/officeart/2005/8/layout/vList2"/>
    <dgm:cxn modelId="{2DD844C4-4A93-4FC9-BA11-FFD36DE1685E}" type="presParOf" srcId="{3D301FF1-0AB6-4FAF-A81E-F18092875C30}" destId="{96208A4C-24E0-4AE9-A32D-B4097DA9CDC9}" srcOrd="8" destOrd="0" presId="urn:microsoft.com/office/officeart/2005/8/layout/vList2"/>
    <dgm:cxn modelId="{7B555C4C-24EB-41CF-84BB-2FC8F20D9812}" type="presParOf" srcId="{3D301FF1-0AB6-4FAF-A81E-F18092875C30}" destId="{ACFC6E6E-DE6A-4D74-A262-A53479150D1E}" srcOrd="9" destOrd="0" presId="urn:microsoft.com/office/officeart/2005/8/layout/vList2"/>
    <dgm:cxn modelId="{3A4EB03D-CFE7-4FC5-BA09-9A6E09E2CF9F}" type="presParOf" srcId="{3D301FF1-0AB6-4FAF-A81E-F18092875C30}" destId="{716B33CE-71DC-43A1-8039-E7A1D172C2A5}" srcOrd="10" destOrd="0" presId="urn:microsoft.com/office/officeart/2005/8/layout/vList2"/>
    <dgm:cxn modelId="{388C4134-DD12-4BD8-8CFB-2149BA147DBF}" type="presParOf" srcId="{3D301FF1-0AB6-4FAF-A81E-F18092875C30}" destId="{359572DE-9449-4FCA-88CC-8DCB1D7D5CE0}" srcOrd="11" destOrd="0" presId="urn:microsoft.com/office/officeart/2005/8/layout/vList2"/>
    <dgm:cxn modelId="{AD67F804-D10B-4A0D-9442-508DBF7B1034}" type="presParOf" srcId="{3D301FF1-0AB6-4FAF-A81E-F18092875C30}" destId="{83FB40E0-D11F-453B-AFB5-8604A339AF6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3A2511-F01B-43B0-91FA-5D33F6992B93}" type="doc">
      <dgm:prSet loTypeId="urn:microsoft.com/office/officeart/2005/8/layout/defaul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B39A914-28E4-437D-B6E9-AAA2A82BFADD}">
      <dgm:prSet/>
      <dgm:spPr/>
      <dgm:t>
        <a:bodyPr/>
        <a:lstStyle/>
        <a:p>
          <a:r>
            <a:rPr lang="en-US" dirty="0"/>
            <a:t>Complexity in Legal Requirements</a:t>
          </a:r>
        </a:p>
      </dgm:t>
    </dgm:pt>
    <dgm:pt modelId="{21315425-C80F-4693-BB29-34117C229317}" type="parTrans" cxnId="{A11317DE-CD9D-4054-A160-EFB513958C80}">
      <dgm:prSet/>
      <dgm:spPr/>
      <dgm:t>
        <a:bodyPr/>
        <a:lstStyle/>
        <a:p>
          <a:endParaRPr lang="en-US"/>
        </a:p>
      </dgm:t>
    </dgm:pt>
    <dgm:pt modelId="{6C903EBB-7BB4-4A17-97FE-AFB2F33B99A8}" type="sibTrans" cxnId="{A11317DE-CD9D-4054-A160-EFB513958C80}">
      <dgm:prSet/>
      <dgm:spPr/>
      <dgm:t>
        <a:bodyPr/>
        <a:lstStyle/>
        <a:p>
          <a:endParaRPr lang="en-US"/>
        </a:p>
      </dgm:t>
    </dgm:pt>
    <dgm:pt modelId="{476A66A2-C686-454A-AFBB-A0A4B1B305F4}">
      <dgm:prSet/>
      <dgm:spPr/>
      <dgm:t>
        <a:bodyPr/>
        <a:lstStyle/>
        <a:p>
          <a:r>
            <a:rPr lang="en-US" dirty="0"/>
            <a:t>Technical Challenges in Implementing Privacy by Design</a:t>
          </a:r>
        </a:p>
      </dgm:t>
    </dgm:pt>
    <dgm:pt modelId="{B362EFEC-CDA3-4AD3-8AD1-A423401177BC}" type="parTrans" cxnId="{C6A7945B-DC56-4153-97F5-95C086E02DA7}">
      <dgm:prSet/>
      <dgm:spPr/>
      <dgm:t>
        <a:bodyPr/>
        <a:lstStyle/>
        <a:p>
          <a:endParaRPr lang="en-US"/>
        </a:p>
      </dgm:t>
    </dgm:pt>
    <dgm:pt modelId="{0AECCFB7-7BA2-4221-8CC7-F794719BB680}" type="sibTrans" cxnId="{C6A7945B-DC56-4153-97F5-95C086E02DA7}">
      <dgm:prSet/>
      <dgm:spPr/>
      <dgm:t>
        <a:bodyPr/>
        <a:lstStyle/>
        <a:p>
          <a:endParaRPr lang="en-US"/>
        </a:p>
      </dgm:t>
    </dgm:pt>
    <dgm:pt modelId="{8FEE4392-2479-435D-A56A-2DB6276D71CE}">
      <dgm:prSet/>
      <dgm:spPr/>
      <dgm:t>
        <a:bodyPr/>
        <a:lstStyle/>
        <a:p>
          <a:r>
            <a:rPr lang="en-US" dirty="0"/>
            <a:t>Cultural Issues</a:t>
          </a:r>
        </a:p>
      </dgm:t>
    </dgm:pt>
    <dgm:pt modelId="{D04B87DC-66D1-40CB-B585-0BE580BD2E59}" type="parTrans" cxnId="{A2A70740-B100-4F8C-8D9F-A0C393BBD430}">
      <dgm:prSet/>
      <dgm:spPr/>
      <dgm:t>
        <a:bodyPr/>
        <a:lstStyle/>
        <a:p>
          <a:endParaRPr lang="en-US"/>
        </a:p>
      </dgm:t>
    </dgm:pt>
    <dgm:pt modelId="{FA5F5C3C-4DE7-4485-874F-56F1FBE31816}" type="sibTrans" cxnId="{A2A70740-B100-4F8C-8D9F-A0C393BBD430}">
      <dgm:prSet/>
      <dgm:spPr/>
      <dgm:t>
        <a:bodyPr/>
        <a:lstStyle/>
        <a:p>
          <a:endParaRPr lang="en-US"/>
        </a:p>
      </dgm:t>
    </dgm:pt>
    <dgm:pt modelId="{7E186E63-ACB8-49E3-91E0-3ACCCEC61D55}">
      <dgm:prSet/>
      <dgm:spPr/>
      <dgm:t>
        <a:bodyPr/>
        <a:lstStyle/>
        <a:p>
          <a:r>
            <a:rPr lang="en-US" dirty="0"/>
            <a:t>Economic Incentives</a:t>
          </a:r>
        </a:p>
      </dgm:t>
    </dgm:pt>
    <dgm:pt modelId="{878EBF28-24B7-4A0C-9649-68110D35BB59}" type="parTrans" cxnId="{1E9A5C6B-9ED0-4306-8F70-32C987413222}">
      <dgm:prSet/>
      <dgm:spPr/>
      <dgm:t>
        <a:bodyPr/>
        <a:lstStyle/>
        <a:p>
          <a:endParaRPr lang="en-US"/>
        </a:p>
      </dgm:t>
    </dgm:pt>
    <dgm:pt modelId="{01D1C7BE-3959-443B-AD38-0AB9DB628E28}" type="sibTrans" cxnId="{1E9A5C6B-9ED0-4306-8F70-32C987413222}">
      <dgm:prSet/>
      <dgm:spPr/>
      <dgm:t>
        <a:bodyPr/>
        <a:lstStyle/>
        <a:p>
          <a:endParaRPr lang="en-US"/>
        </a:p>
      </dgm:t>
    </dgm:pt>
    <dgm:pt modelId="{12FC2823-9D26-44C5-A034-3F550ECABEE4}">
      <dgm:prSet/>
      <dgm:spPr/>
      <dgm:t>
        <a:bodyPr/>
        <a:lstStyle/>
        <a:p>
          <a:r>
            <a:rPr lang="en-US" dirty="0"/>
            <a:t>Digital Transformation</a:t>
          </a:r>
        </a:p>
      </dgm:t>
    </dgm:pt>
    <dgm:pt modelId="{D6065297-5434-41BA-BF26-240D447CD639}" type="parTrans" cxnId="{E97EB3EA-D4C1-4B64-B657-5FFE2BD7F1AD}">
      <dgm:prSet/>
      <dgm:spPr/>
      <dgm:t>
        <a:bodyPr/>
        <a:lstStyle/>
        <a:p>
          <a:endParaRPr lang="en-US"/>
        </a:p>
      </dgm:t>
    </dgm:pt>
    <dgm:pt modelId="{B0DCD607-CA77-4AF0-A5F8-AEF25E3BBABB}" type="sibTrans" cxnId="{E97EB3EA-D4C1-4B64-B657-5FFE2BD7F1AD}">
      <dgm:prSet/>
      <dgm:spPr/>
      <dgm:t>
        <a:bodyPr/>
        <a:lstStyle/>
        <a:p>
          <a:endParaRPr lang="en-US"/>
        </a:p>
      </dgm:t>
    </dgm:pt>
    <dgm:pt modelId="{5DB2880C-965B-4884-9043-334323E4402F}" type="pres">
      <dgm:prSet presAssocID="{A93A2511-F01B-43B0-91FA-5D33F6992B93}" presName="diagram" presStyleCnt="0">
        <dgm:presLayoutVars>
          <dgm:dir/>
          <dgm:resizeHandles val="exact"/>
        </dgm:presLayoutVars>
      </dgm:prSet>
      <dgm:spPr/>
    </dgm:pt>
    <dgm:pt modelId="{E61B4018-7272-4E99-9934-90BD171F7FBE}" type="pres">
      <dgm:prSet presAssocID="{FB39A914-28E4-437D-B6E9-AAA2A82BFADD}" presName="node" presStyleLbl="node1" presStyleIdx="0" presStyleCnt="5">
        <dgm:presLayoutVars>
          <dgm:bulletEnabled val="1"/>
        </dgm:presLayoutVars>
      </dgm:prSet>
      <dgm:spPr/>
    </dgm:pt>
    <dgm:pt modelId="{485C4645-0758-4C85-B6A6-EF1492B2F377}" type="pres">
      <dgm:prSet presAssocID="{6C903EBB-7BB4-4A17-97FE-AFB2F33B99A8}" presName="sibTrans" presStyleCnt="0"/>
      <dgm:spPr/>
    </dgm:pt>
    <dgm:pt modelId="{A5A1D1C3-5FC0-40B3-B0DE-0FCDDA98BE1C}" type="pres">
      <dgm:prSet presAssocID="{476A66A2-C686-454A-AFBB-A0A4B1B305F4}" presName="node" presStyleLbl="node1" presStyleIdx="1" presStyleCnt="5">
        <dgm:presLayoutVars>
          <dgm:bulletEnabled val="1"/>
        </dgm:presLayoutVars>
      </dgm:prSet>
      <dgm:spPr/>
    </dgm:pt>
    <dgm:pt modelId="{939A8B15-B8EE-46DF-857D-B6A2B06FED1E}" type="pres">
      <dgm:prSet presAssocID="{0AECCFB7-7BA2-4221-8CC7-F794719BB680}" presName="sibTrans" presStyleCnt="0"/>
      <dgm:spPr/>
    </dgm:pt>
    <dgm:pt modelId="{A07E9BB0-4C0B-45DF-94B6-B7EAC00D5DEC}" type="pres">
      <dgm:prSet presAssocID="{8FEE4392-2479-435D-A56A-2DB6276D71CE}" presName="node" presStyleLbl="node1" presStyleIdx="2" presStyleCnt="5">
        <dgm:presLayoutVars>
          <dgm:bulletEnabled val="1"/>
        </dgm:presLayoutVars>
      </dgm:prSet>
      <dgm:spPr/>
    </dgm:pt>
    <dgm:pt modelId="{AD0EF5CF-4C8F-4329-AA5B-E632B147D178}" type="pres">
      <dgm:prSet presAssocID="{FA5F5C3C-4DE7-4485-874F-56F1FBE31816}" presName="sibTrans" presStyleCnt="0"/>
      <dgm:spPr/>
    </dgm:pt>
    <dgm:pt modelId="{925E1D86-F54C-4F9A-96A7-8817F0D24AF1}" type="pres">
      <dgm:prSet presAssocID="{7E186E63-ACB8-49E3-91E0-3ACCCEC61D55}" presName="node" presStyleLbl="node1" presStyleIdx="3" presStyleCnt="5">
        <dgm:presLayoutVars>
          <dgm:bulletEnabled val="1"/>
        </dgm:presLayoutVars>
      </dgm:prSet>
      <dgm:spPr/>
    </dgm:pt>
    <dgm:pt modelId="{379A2E1A-9215-411A-9078-FA490B036A9F}" type="pres">
      <dgm:prSet presAssocID="{01D1C7BE-3959-443B-AD38-0AB9DB628E28}" presName="sibTrans" presStyleCnt="0"/>
      <dgm:spPr/>
    </dgm:pt>
    <dgm:pt modelId="{EF9DE7EC-A750-459D-948A-93C57000D247}" type="pres">
      <dgm:prSet presAssocID="{12FC2823-9D26-44C5-A034-3F550ECABEE4}" presName="node" presStyleLbl="node1" presStyleIdx="4" presStyleCnt="5">
        <dgm:presLayoutVars>
          <dgm:bulletEnabled val="1"/>
        </dgm:presLayoutVars>
      </dgm:prSet>
      <dgm:spPr/>
    </dgm:pt>
  </dgm:ptLst>
  <dgm:cxnLst>
    <dgm:cxn modelId="{60D47027-151C-4BA0-A0BE-6CA2DF2D631B}" type="presOf" srcId="{7E186E63-ACB8-49E3-91E0-3ACCCEC61D55}" destId="{925E1D86-F54C-4F9A-96A7-8817F0D24AF1}" srcOrd="0" destOrd="0" presId="urn:microsoft.com/office/officeart/2005/8/layout/default"/>
    <dgm:cxn modelId="{ED30F33C-736A-434F-BD48-931E85B48674}" type="presOf" srcId="{A93A2511-F01B-43B0-91FA-5D33F6992B93}" destId="{5DB2880C-965B-4884-9043-334323E4402F}" srcOrd="0" destOrd="0" presId="urn:microsoft.com/office/officeart/2005/8/layout/default"/>
    <dgm:cxn modelId="{A2A70740-B100-4F8C-8D9F-A0C393BBD430}" srcId="{A93A2511-F01B-43B0-91FA-5D33F6992B93}" destId="{8FEE4392-2479-435D-A56A-2DB6276D71CE}" srcOrd="2" destOrd="0" parTransId="{D04B87DC-66D1-40CB-B585-0BE580BD2E59}" sibTransId="{FA5F5C3C-4DE7-4485-874F-56F1FBE31816}"/>
    <dgm:cxn modelId="{C6A7945B-DC56-4153-97F5-95C086E02DA7}" srcId="{A93A2511-F01B-43B0-91FA-5D33F6992B93}" destId="{476A66A2-C686-454A-AFBB-A0A4B1B305F4}" srcOrd="1" destOrd="0" parTransId="{B362EFEC-CDA3-4AD3-8AD1-A423401177BC}" sibTransId="{0AECCFB7-7BA2-4221-8CC7-F794719BB680}"/>
    <dgm:cxn modelId="{92A15966-DC2B-437D-93B7-59F6C29092E3}" type="presOf" srcId="{12FC2823-9D26-44C5-A034-3F550ECABEE4}" destId="{EF9DE7EC-A750-459D-948A-93C57000D247}" srcOrd="0" destOrd="0" presId="urn:microsoft.com/office/officeart/2005/8/layout/default"/>
    <dgm:cxn modelId="{02606A49-BAA0-4F6B-A3DE-1E451EC6F9A2}" type="presOf" srcId="{476A66A2-C686-454A-AFBB-A0A4B1B305F4}" destId="{A5A1D1C3-5FC0-40B3-B0DE-0FCDDA98BE1C}" srcOrd="0" destOrd="0" presId="urn:microsoft.com/office/officeart/2005/8/layout/default"/>
    <dgm:cxn modelId="{1E9A5C6B-9ED0-4306-8F70-32C987413222}" srcId="{A93A2511-F01B-43B0-91FA-5D33F6992B93}" destId="{7E186E63-ACB8-49E3-91E0-3ACCCEC61D55}" srcOrd="3" destOrd="0" parTransId="{878EBF28-24B7-4A0C-9649-68110D35BB59}" sibTransId="{01D1C7BE-3959-443B-AD38-0AB9DB628E28}"/>
    <dgm:cxn modelId="{6D237557-5FA6-425F-9F06-93D606CEDAEE}" type="presOf" srcId="{FB39A914-28E4-437D-B6E9-AAA2A82BFADD}" destId="{E61B4018-7272-4E99-9934-90BD171F7FBE}" srcOrd="0" destOrd="0" presId="urn:microsoft.com/office/officeart/2005/8/layout/default"/>
    <dgm:cxn modelId="{D49DC2CC-F1F6-4DF4-91B1-EFA0731AB86B}" type="presOf" srcId="{8FEE4392-2479-435D-A56A-2DB6276D71CE}" destId="{A07E9BB0-4C0B-45DF-94B6-B7EAC00D5DEC}" srcOrd="0" destOrd="0" presId="urn:microsoft.com/office/officeart/2005/8/layout/default"/>
    <dgm:cxn modelId="{A11317DE-CD9D-4054-A160-EFB513958C80}" srcId="{A93A2511-F01B-43B0-91FA-5D33F6992B93}" destId="{FB39A914-28E4-437D-B6E9-AAA2A82BFADD}" srcOrd="0" destOrd="0" parTransId="{21315425-C80F-4693-BB29-34117C229317}" sibTransId="{6C903EBB-7BB4-4A17-97FE-AFB2F33B99A8}"/>
    <dgm:cxn modelId="{E97EB3EA-D4C1-4B64-B657-5FFE2BD7F1AD}" srcId="{A93A2511-F01B-43B0-91FA-5D33F6992B93}" destId="{12FC2823-9D26-44C5-A034-3F550ECABEE4}" srcOrd="4" destOrd="0" parTransId="{D6065297-5434-41BA-BF26-240D447CD639}" sibTransId="{B0DCD607-CA77-4AF0-A5F8-AEF25E3BBABB}"/>
    <dgm:cxn modelId="{069B53B6-2A59-4A84-877B-3C15E9EE0AC0}" type="presParOf" srcId="{5DB2880C-965B-4884-9043-334323E4402F}" destId="{E61B4018-7272-4E99-9934-90BD171F7FBE}" srcOrd="0" destOrd="0" presId="urn:microsoft.com/office/officeart/2005/8/layout/default"/>
    <dgm:cxn modelId="{3BCD2AC0-9BA7-4E7E-BD9D-FB70642708C4}" type="presParOf" srcId="{5DB2880C-965B-4884-9043-334323E4402F}" destId="{485C4645-0758-4C85-B6A6-EF1492B2F377}" srcOrd="1" destOrd="0" presId="urn:microsoft.com/office/officeart/2005/8/layout/default"/>
    <dgm:cxn modelId="{711005F7-1FDD-43DB-ABC6-454F6818FB34}" type="presParOf" srcId="{5DB2880C-965B-4884-9043-334323E4402F}" destId="{A5A1D1C3-5FC0-40B3-B0DE-0FCDDA98BE1C}" srcOrd="2" destOrd="0" presId="urn:microsoft.com/office/officeart/2005/8/layout/default"/>
    <dgm:cxn modelId="{A43CABB7-FEA5-4C5B-9388-CA6912C5D501}" type="presParOf" srcId="{5DB2880C-965B-4884-9043-334323E4402F}" destId="{939A8B15-B8EE-46DF-857D-B6A2B06FED1E}" srcOrd="3" destOrd="0" presId="urn:microsoft.com/office/officeart/2005/8/layout/default"/>
    <dgm:cxn modelId="{EC652C19-A359-4DD9-A4AF-62C4717A97CC}" type="presParOf" srcId="{5DB2880C-965B-4884-9043-334323E4402F}" destId="{A07E9BB0-4C0B-45DF-94B6-B7EAC00D5DEC}" srcOrd="4" destOrd="0" presId="urn:microsoft.com/office/officeart/2005/8/layout/default"/>
    <dgm:cxn modelId="{3A0E5EA7-DF1A-419E-A001-EA93FAAED24A}" type="presParOf" srcId="{5DB2880C-965B-4884-9043-334323E4402F}" destId="{AD0EF5CF-4C8F-4329-AA5B-E632B147D178}" srcOrd="5" destOrd="0" presId="urn:microsoft.com/office/officeart/2005/8/layout/default"/>
    <dgm:cxn modelId="{EFB50D2D-42F5-4068-B2E5-06EF864B2B76}" type="presParOf" srcId="{5DB2880C-965B-4884-9043-334323E4402F}" destId="{925E1D86-F54C-4F9A-96A7-8817F0D24AF1}" srcOrd="6" destOrd="0" presId="urn:microsoft.com/office/officeart/2005/8/layout/default"/>
    <dgm:cxn modelId="{1408EF3A-F0CC-4D8D-B295-750AB241CD8C}" type="presParOf" srcId="{5DB2880C-965B-4884-9043-334323E4402F}" destId="{379A2E1A-9215-411A-9078-FA490B036A9F}" srcOrd="7" destOrd="0" presId="urn:microsoft.com/office/officeart/2005/8/layout/default"/>
    <dgm:cxn modelId="{688AE2AE-96C0-46D8-8EB2-554BC8C17B72}" type="presParOf" srcId="{5DB2880C-965B-4884-9043-334323E4402F}" destId="{EF9DE7EC-A750-459D-948A-93C57000D24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2C9BF-A091-401A-AD38-C650B93E6D0F}">
      <dsp:nvSpPr>
        <dsp:cNvPr id="0" name=""/>
        <dsp:cNvSpPr/>
      </dsp:nvSpPr>
      <dsp:spPr>
        <a:xfrm>
          <a:off x="-350104" y="1051395"/>
          <a:ext cx="5411826" cy="20179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Privacy</a:t>
          </a:r>
        </a:p>
      </dsp:txBody>
      <dsp:txXfrm>
        <a:off x="442440" y="1346910"/>
        <a:ext cx="3826738" cy="1426875"/>
      </dsp:txXfrm>
    </dsp:sp>
    <dsp:sp modelId="{EB8C19A8-3FEB-4752-947A-66F89C9793B5}">
      <dsp:nvSpPr>
        <dsp:cNvPr id="0" name=""/>
        <dsp:cNvSpPr/>
      </dsp:nvSpPr>
      <dsp:spPr>
        <a:xfrm>
          <a:off x="1790297" y="2049394"/>
          <a:ext cx="3249858" cy="20179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Security</a:t>
          </a:r>
        </a:p>
      </dsp:txBody>
      <dsp:txXfrm>
        <a:off x="2266228" y="2344909"/>
        <a:ext cx="2297996" cy="1426875"/>
      </dsp:txXfrm>
    </dsp:sp>
    <dsp:sp modelId="{E38EF4B0-93C2-4A1D-8B2E-20A9669EC7AE}">
      <dsp:nvSpPr>
        <dsp:cNvPr id="0" name=""/>
        <dsp:cNvSpPr/>
      </dsp:nvSpPr>
      <dsp:spPr>
        <a:xfrm>
          <a:off x="2922597" y="939406"/>
          <a:ext cx="5553390" cy="201790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Data and Information Governance</a:t>
          </a:r>
        </a:p>
      </dsp:txBody>
      <dsp:txXfrm>
        <a:off x="3735872" y="1234921"/>
        <a:ext cx="3926840" cy="14268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75EEA-EF95-414C-840C-846DB6BCF399}">
      <dsp:nvSpPr>
        <dsp:cNvPr id="0" name=""/>
        <dsp:cNvSpPr/>
      </dsp:nvSpPr>
      <dsp:spPr>
        <a:xfrm rot="5400000">
          <a:off x="3505893" y="13062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Defining Retention for PI</a:t>
          </a:r>
        </a:p>
      </dsp:txBody>
      <dsp:txXfrm rot="-5400000">
        <a:off x="3908669" y="313025"/>
        <a:ext cx="1202553" cy="1382245"/>
      </dsp:txXfrm>
    </dsp:sp>
    <dsp:sp modelId="{BBB651F6-C59C-4A82-ACFF-FB1A2B898BBF}">
      <dsp:nvSpPr>
        <dsp:cNvPr id="0" name=""/>
        <dsp:cNvSpPr/>
      </dsp:nvSpPr>
      <dsp:spPr>
        <a:xfrm>
          <a:off x="5436485" y="401716"/>
          <a:ext cx="2241045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Privacy Team</a:t>
          </a:r>
        </a:p>
      </dsp:txBody>
      <dsp:txXfrm>
        <a:off x="5436485" y="401716"/>
        <a:ext cx="2241045" cy="1204863"/>
      </dsp:txXfrm>
    </dsp:sp>
    <dsp:sp modelId="{D1CC41A5-BC09-4F6F-9EB0-B384DD632081}">
      <dsp:nvSpPr>
        <dsp:cNvPr id="0" name=""/>
        <dsp:cNvSpPr/>
      </dsp:nvSpPr>
      <dsp:spPr>
        <a:xfrm rot="5400000">
          <a:off x="1031473" y="597145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Retention</a:t>
          </a:r>
        </a:p>
      </dsp:txBody>
      <dsp:txXfrm rot="-5400000">
        <a:off x="1434249" y="779548"/>
        <a:ext cx="1202553" cy="1382245"/>
      </dsp:txXfrm>
    </dsp:sp>
    <dsp:sp modelId="{872F48AC-855E-423F-BD41-817EADD48139}">
      <dsp:nvSpPr>
        <dsp:cNvPr id="0" name=""/>
        <dsp:cNvSpPr/>
      </dsp:nvSpPr>
      <dsp:spPr>
        <a:xfrm rot="5400000">
          <a:off x="2558870" y="183510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Data Classification</a:t>
          </a:r>
        </a:p>
      </dsp:txBody>
      <dsp:txXfrm rot="-5400000">
        <a:off x="2961646" y="2017505"/>
        <a:ext cx="1202553" cy="1382245"/>
      </dsp:txXfrm>
    </dsp:sp>
    <dsp:sp modelId="{560BF4FF-51EC-41E4-B43A-B97FE5C17901}">
      <dsp:nvSpPr>
        <dsp:cNvPr id="0" name=""/>
        <dsp:cNvSpPr/>
      </dsp:nvSpPr>
      <dsp:spPr>
        <a:xfrm>
          <a:off x="448351" y="2106196"/>
          <a:ext cx="2168753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Information Governance Team</a:t>
          </a:r>
        </a:p>
      </dsp:txBody>
      <dsp:txXfrm>
        <a:off x="448351" y="2106196"/>
        <a:ext cx="2168753" cy="1204863"/>
      </dsp:txXfrm>
    </dsp:sp>
    <dsp:sp modelId="{E5AFAC72-779F-4662-830C-15E9E8D16E4F}">
      <dsp:nvSpPr>
        <dsp:cNvPr id="0" name=""/>
        <dsp:cNvSpPr/>
      </dsp:nvSpPr>
      <dsp:spPr>
        <a:xfrm rot="5400000">
          <a:off x="4445686" y="183510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Classification of PI/SPI/ PHI etc.</a:t>
          </a:r>
        </a:p>
      </dsp:txBody>
      <dsp:txXfrm rot="-5400000">
        <a:off x="4848462" y="2017505"/>
        <a:ext cx="1202553" cy="1382245"/>
      </dsp:txXfrm>
    </dsp:sp>
    <dsp:sp modelId="{4FA16EBC-60B5-4558-8A49-0896642B25CE}">
      <dsp:nvSpPr>
        <dsp:cNvPr id="0" name=""/>
        <dsp:cNvSpPr/>
      </dsp:nvSpPr>
      <dsp:spPr>
        <a:xfrm rot="5400000">
          <a:off x="3505893" y="3539581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Data Mapping</a:t>
          </a:r>
        </a:p>
      </dsp:txBody>
      <dsp:txXfrm rot="-5400000">
        <a:off x="3908669" y="3721984"/>
        <a:ext cx="1202553" cy="1382245"/>
      </dsp:txXfrm>
    </dsp:sp>
    <dsp:sp modelId="{806459F6-A052-4011-A329-62B918ACACB4}">
      <dsp:nvSpPr>
        <dsp:cNvPr id="0" name=""/>
        <dsp:cNvSpPr/>
      </dsp:nvSpPr>
      <dsp:spPr>
        <a:xfrm>
          <a:off x="5436485" y="3810676"/>
          <a:ext cx="2241045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5436485" y="3810676"/>
        <a:ext cx="2241045" cy="1204863"/>
      </dsp:txXfrm>
    </dsp:sp>
    <dsp:sp modelId="{23597C8E-856E-44B3-A0AA-E130315DD748}">
      <dsp:nvSpPr>
        <dsp:cNvPr id="0" name=""/>
        <dsp:cNvSpPr/>
      </dsp:nvSpPr>
      <dsp:spPr>
        <a:xfrm rot="5400000">
          <a:off x="1619077" y="3539581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Cross Populate steering committees</a:t>
          </a:r>
        </a:p>
      </dsp:txBody>
      <dsp:txXfrm rot="-5400000">
        <a:off x="2021853" y="3721984"/>
        <a:ext cx="1202553" cy="13822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75EEA-EF95-414C-840C-846DB6BCF399}">
      <dsp:nvSpPr>
        <dsp:cNvPr id="0" name=""/>
        <dsp:cNvSpPr/>
      </dsp:nvSpPr>
      <dsp:spPr>
        <a:xfrm rot="5400000">
          <a:off x="3505893" y="13062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PI Incident Management</a:t>
          </a:r>
        </a:p>
      </dsp:txBody>
      <dsp:txXfrm rot="-5400000">
        <a:off x="3908669" y="313025"/>
        <a:ext cx="1202553" cy="1382245"/>
      </dsp:txXfrm>
    </dsp:sp>
    <dsp:sp modelId="{BBB651F6-C59C-4A82-ACFF-FB1A2B898BBF}">
      <dsp:nvSpPr>
        <dsp:cNvPr id="0" name=""/>
        <dsp:cNvSpPr/>
      </dsp:nvSpPr>
      <dsp:spPr>
        <a:xfrm>
          <a:off x="5436485" y="401716"/>
          <a:ext cx="2241045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Privacy Team</a:t>
          </a:r>
        </a:p>
      </dsp:txBody>
      <dsp:txXfrm>
        <a:off x="5436485" y="401716"/>
        <a:ext cx="2241045" cy="1204863"/>
      </dsp:txXfrm>
    </dsp:sp>
    <dsp:sp modelId="{D1CC41A5-BC09-4F6F-9EB0-B384DD632081}">
      <dsp:nvSpPr>
        <dsp:cNvPr id="0" name=""/>
        <dsp:cNvSpPr/>
      </dsp:nvSpPr>
      <dsp:spPr>
        <a:xfrm rot="5400000">
          <a:off x="1619077" y="13062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Breach Response and Incident Management</a:t>
          </a:r>
        </a:p>
      </dsp:txBody>
      <dsp:txXfrm rot="-5400000">
        <a:off x="2021853" y="313025"/>
        <a:ext cx="1202553" cy="1382245"/>
      </dsp:txXfrm>
    </dsp:sp>
    <dsp:sp modelId="{872F48AC-855E-423F-BD41-817EADD48139}">
      <dsp:nvSpPr>
        <dsp:cNvPr id="0" name=""/>
        <dsp:cNvSpPr/>
      </dsp:nvSpPr>
      <dsp:spPr>
        <a:xfrm rot="5400000">
          <a:off x="2558870" y="183510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Access Controls</a:t>
          </a:r>
        </a:p>
      </dsp:txBody>
      <dsp:txXfrm rot="-5400000">
        <a:off x="2961646" y="2017505"/>
        <a:ext cx="1202553" cy="1382245"/>
      </dsp:txXfrm>
    </dsp:sp>
    <dsp:sp modelId="{560BF4FF-51EC-41E4-B43A-B97FE5C17901}">
      <dsp:nvSpPr>
        <dsp:cNvPr id="0" name=""/>
        <dsp:cNvSpPr/>
      </dsp:nvSpPr>
      <dsp:spPr>
        <a:xfrm>
          <a:off x="448351" y="2106196"/>
          <a:ext cx="2168753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Security Team</a:t>
          </a:r>
        </a:p>
      </dsp:txBody>
      <dsp:txXfrm>
        <a:off x="448351" y="2106196"/>
        <a:ext cx="2168753" cy="1204863"/>
      </dsp:txXfrm>
    </dsp:sp>
    <dsp:sp modelId="{E5AFAC72-779F-4662-830C-15E9E8D16E4F}">
      <dsp:nvSpPr>
        <dsp:cNvPr id="0" name=""/>
        <dsp:cNvSpPr/>
      </dsp:nvSpPr>
      <dsp:spPr>
        <a:xfrm rot="5400000">
          <a:off x="4445686" y="1835102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Sharing of Data and Usage of Data</a:t>
          </a:r>
        </a:p>
      </dsp:txBody>
      <dsp:txXfrm rot="-5400000">
        <a:off x="4848462" y="2017505"/>
        <a:ext cx="1202553" cy="1382245"/>
      </dsp:txXfrm>
    </dsp:sp>
    <dsp:sp modelId="{4FA16EBC-60B5-4558-8A49-0896642B25CE}">
      <dsp:nvSpPr>
        <dsp:cNvPr id="0" name=""/>
        <dsp:cNvSpPr/>
      </dsp:nvSpPr>
      <dsp:spPr>
        <a:xfrm rot="5400000">
          <a:off x="3505893" y="3539581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Privacy Training and Awareness</a:t>
          </a:r>
        </a:p>
      </dsp:txBody>
      <dsp:txXfrm rot="-5400000">
        <a:off x="3908669" y="3721984"/>
        <a:ext cx="1202553" cy="1382245"/>
      </dsp:txXfrm>
    </dsp:sp>
    <dsp:sp modelId="{806459F6-A052-4011-A329-62B918ACACB4}">
      <dsp:nvSpPr>
        <dsp:cNvPr id="0" name=""/>
        <dsp:cNvSpPr/>
      </dsp:nvSpPr>
      <dsp:spPr>
        <a:xfrm>
          <a:off x="5436485" y="3810676"/>
          <a:ext cx="2241045" cy="1204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597C8E-856E-44B3-A0AA-E130315DD748}">
      <dsp:nvSpPr>
        <dsp:cNvPr id="0" name=""/>
        <dsp:cNvSpPr/>
      </dsp:nvSpPr>
      <dsp:spPr>
        <a:xfrm rot="5400000">
          <a:off x="1619077" y="3539581"/>
          <a:ext cx="2008105" cy="174705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Third Party Risk Management</a:t>
          </a:r>
        </a:p>
      </dsp:txBody>
      <dsp:txXfrm rot="-5400000">
        <a:off x="2021853" y="3721984"/>
        <a:ext cx="1202553" cy="13822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22B05C-0251-4A4A-8029-E3E168E6C25E}">
      <dsp:nvSpPr>
        <dsp:cNvPr id="0" name=""/>
        <dsp:cNvSpPr/>
      </dsp:nvSpPr>
      <dsp:spPr>
        <a:xfrm>
          <a:off x="0" y="37163"/>
          <a:ext cx="5780173" cy="3346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Proactive not Reactive; Preventative not Remedial </a:t>
          </a:r>
        </a:p>
      </dsp:txBody>
      <dsp:txXfrm>
        <a:off x="16335" y="53498"/>
        <a:ext cx="5747503" cy="301950"/>
      </dsp:txXfrm>
    </dsp:sp>
    <dsp:sp modelId="{06ED2C6B-BD85-4BBF-B8BC-9DD4CEEA7211}">
      <dsp:nvSpPr>
        <dsp:cNvPr id="0" name=""/>
        <dsp:cNvSpPr/>
      </dsp:nvSpPr>
      <dsp:spPr>
        <a:xfrm>
          <a:off x="0" y="409223"/>
          <a:ext cx="5780173" cy="3346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Privacy as the Default</a:t>
          </a:r>
        </a:p>
      </dsp:txBody>
      <dsp:txXfrm>
        <a:off x="16335" y="425558"/>
        <a:ext cx="5747503" cy="301950"/>
      </dsp:txXfrm>
    </dsp:sp>
    <dsp:sp modelId="{D35F545D-D15B-4FA3-8EE4-0384B785C22D}">
      <dsp:nvSpPr>
        <dsp:cNvPr id="0" name=""/>
        <dsp:cNvSpPr/>
      </dsp:nvSpPr>
      <dsp:spPr>
        <a:xfrm>
          <a:off x="0" y="781283"/>
          <a:ext cx="5780173" cy="3346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Privacy embedded into design </a:t>
          </a:r>
        </a:p>
      </dsp:txBody>
      <dsp:txXfrm>
        <a:off x="16335" y="797618"/>
        <a:ext cx="5747503" cy="301950"/>
      </dsp:txXfrm>
    </dsp:sp>
    <dsp:sp modelId="{CA7B3AF8-D204-41E9-A778-92040D784E60}">
      <dsp:nvSpPr>
        <dsp:cNvPr id="0" name=""/>
        <dsp:cNvSpPr/>
      </dsp:nvSpPr>
      <dsp:spPr>
        <a:xfrm>
          <a:off x="0" y="1153343"/>
          <a:ext cx="5780173" cy="3346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Positive-sum not zero-sum </a:t>
          </a:r>
        </a:p>
      </dsp:txBody>
      <dsp:txXfrm>
        <a:off x="16335" y="1169678"/>
        <a:ext cx="5747503" cy="301950"/>
      </dsp:txXfrm>
    </dsp:sp>
    <dsp:sp modelId="{96208A4C-24E0-4AE9-A32D-B4097DA9CDC9}">
      <dsp:nvSpPr>
        <dsp:cNvPr id="0" name=""/>
        <dsp:cNvSpPr/>
      </dsp:nvSpPr>
      <dsp:spPr>
        <a:xfrm>
          <a:off x="0" y="1525403"/>
          <a:ext cx="5780173" cy="3346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End-to-end security </a:t>
          </a:r>
        </a:p>
      </dsp:txBody>
      <dsp:txXfrm>
        <a:off x="16335" y="1541738"/>
        <a:ext cx="5747503" cy="301950"/>
      </dsp:txXfrm>
    </dsp:sp>
    <dsp:sp modelId="{716B33CE-71DC-43A1-8039-E7A1D172C2A5}">
      <dsp:nvSpPr>
        <dsp:cNvPr id="0" name=""/>
        <dsp:cNvSpPr/>
      </dsp:nvSpPr>
      <dsp:spPr>
        <a:xfrm>
          <a:off x="0" y="1897464"/>
          <a:ext cx="5780173" cy="3346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Visibility and Transparency </a:t>
          </a:r>
        </a:p>
      </dsp:txBody>
      <dsp:txXfrm>
        <a:off x="16335" y="1913799"/>
        <a:ext cx="5747503" cy="301950"/>
      </dsp:txXfrm>
    </dsp:sp>
    <dsp:sp modelId="{83FB40E0-D11F-453B-AFB5-8604A339AF63}">
      <dsp:nvSpPr>
        <dsp:cNvPr id="0" name=""/>
        <dsp:cNvSpPr/>
      </dsp:nvSpPr>
      <dsp:spPr>
        <a:xfrm>
          <a:off x="0" y="2269524"/>
          <a:ext cx="5780173" cy="3346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Respect for user privacy </a:t>
          </a:r>
        </a:p>
      </dsp:txBody>
      <dsp:txXfrm>
        <a:off x="16335" y="2285859"/>
        <a:ext cx="5747503" cy="3019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1B4018-7272-4E99-9934-90BD171F7FBE}">
      <dsp:nvSpPr>
        <dsp:cNvPr id="0" name=""/>
        <dsp:cNvSpPr/>
      </dsp:nvSpPr>
      <dsp:spPr>
        <a:xfrm>
          <a:off x="0" y="241506"/>
          <a:ext cx="2976562" cy="17859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Complexity in Legal Requirements</a:t>
          </a:r>
        </a:p>
      </dsp:txBody>
      <dsp:txXfrm>
        <a:off x="0" y="241506"/>
        <a:ext cx="2976562" cy="1785937"/>
      </dsp:txXfrm>
    </dsp:sp>
    <dsp:sp modelId="{A5A1D1C3-5FC0-40B3-B0DE-0FCDDA98BE1C}">
      <dsp:nvSpPr>
        <dsp:cNvPr id="0" name=""/>
        <dsp:cNvSpPr/>
      </dsp:nvSpPr>
      <dsp:spPr>
        <a:xfrm>
          <a:off x="3274218" y="241506"/>
          <a:ext cx="2976562" cy="17859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Technical Challenges in Implementing Privacy by Design</a:t>
          </a:r>
        </a:p>
      </dsp:txBody>
      <dsp:txXfrm>
        <a:off x="3274218" y="241506"/>
        <a:ext cx="2976562" cy="1785937"/>
      </dsp:txXfrm>
    </dsp:sp>
    <dsp:sp modelId="{A07E9BB0-4C0B-45DF-94B6-B7EAC00D5DEC}">
      <dsp:nvSpPr>
        <dsp:cNvPr id="0" name=""/>
        <dsp:cNvSpPr/>
      </dsp:nvSpPr>
      <dsp:spPr>
        <a:xfrm>
          <a:off x="6548437" y="241506"/>
          <a:ext cx="2976562" cy="17859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Cultural Issues</a:t>
          </a:r>
        </a:p>
      </dsp:txBody>
      <dsp:txXfrm>
        <a:off x="6548437" y="241506"/>
        <a:ext cx="2976562" cy="1785937"/>
      </dsp:txXfrm>
    </dsp:sp>
    <dsp:sp modelId="{925E1D86-F54C-4F9A-96A7-8817F0D24AF1}">
      <dsp:nvSpPr>
        <dsp:cNvPr id="0" name=""/>
        <dsp:cNvSpPr/>
      </dsp:nvSpPr>
      <dsp:spPr>
        <a:xfrm>
          <a:off x="1637109" y="2325100"/>
          <a:ext cx="2976562" cy="17859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Economic Incentives</a:t>
          </a:r>
        </a:p>
      </dsp:txBody>
      <dsp:txXfrm>
        <a:off x="1637109" y="2325100"/>
        <a:ext cx="2976562" cy="1785937"/>
      </dsp:txXfrm>
    </dsp:sp>
    <dsp:sp modelId="{EF9DE7EC-A750-459D-948A-93C57000D247}">
      <dsp:nvSpPr>
        <dsp:cNvPr id="0" name=""/>
        <dsp:cNvSpPr/>
      </dsp:nvSpPr>
      <dsp:spPr>
        <a:xfrm>
          <a:off x="4911328" y="2325100"/>
          <a:ext cx="2976562" cy="17859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Digital Transformation</a:t>
          </a:r>
        </a:p>
      </dsp:txBody>
      <dsp:txXfrm>
        <a:off x="4911328" y="2325100"/>
        <a:ext cx="2976562" cy="1785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4CE221E-83ED-4F6C-BA5F-3F9E6FDB6953}" type="datetimeFigureOut">
              <a:rPr lang="en-US"/>
              <a:t>12/4/2024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A4CBEF8-5CDE-472B-839B-B8BB0C881006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7853E5F-CE67-483C-A264-F17AC70E9CA2}" type="datetimeFigureOut">
              <a:rPr lang="en-US"/>
              <a:t>12/4/2024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BB98AFB-CB0D-4DFE-87B9-B4B0D0DE73C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secure360.com/wp-content/uploads/2021/09/ISO-27701-process.jpg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secure360.com/wp-content/uploads/2021/09/ISO-27701-process.jpg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secure360.com/wp-content/uploads/2021/09/ISO-27701-process.jpg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9AB80-A365-69B2-886E-8ACEBDBDC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4595F6-8762-E5C1-15B9-75E05B70A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FD0C3C-6722-CA77-435E-C09589CD5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30319-3229-C746-6714-24984EF2A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520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5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A4600-5FF7-1A9A-43FA-928697016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6DB7E4-9A03-8E78-B12B-3136E35E72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335492-AAEE-1A9A-3C0A-EF52B6511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E4142-B99E-C1BA-6547-FDC4044B9B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383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A379B-3608-3180-DC3C-295CBA93B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F1421-BE84-1F42-0E73-BCD1024CD9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75A64-1AED-2C1B-44E5-63B6D5D8D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6A60E-B37C-D8FB-1A9F-5BFA2FAC6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2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532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FC75F-3CE3-97CF-97FE-A6CBB787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5EED6-89EC-AA1C-8187-6051F9C424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251C1-B881-6CF3-3B32-4D9DF056F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4CA8D-5CB7-9FCD-8F04-C3E0781A5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5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A580E-A313-399E-C6DA-EB225F4C1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655CFD-5158-CF8B-1790-D4E42B081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6A9D7-1D72-4B1A-1B7D-B8D809B05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11E2E-CE08-E725-362B-6F6EB868ED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57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946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A917E-4A57-6AFA-8E6A-E04CB0224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C67AE7-8B9B-3C55-09BF-5F239BE70F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B8B71-2B38-3676-A3E9-862545BEB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E6895-2D70-6426-AC76-F460285731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84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D6FFB-A665-D225-E3DE-95E2EC5BD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026CA-34AA-5116-2893-25388E478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BFD0D2-F407-EB1D-BEBB-6BF20A36D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54BFF-C56A-4AEB-54B9-C4CA414209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733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ISO-27701-process.jpg (750×754)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862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FF685-7F32-2A5F-BD29-27F50C44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3F52A-F5FE-E5E9-34E0-926F4F8C7A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E9820-DEA5-3EDD-3D5D-4C4882288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ISO-27701-process.jpg (750×754)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E5E4F-53E3-519E-5100-060E98A43D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293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CE47-D0C2-1ED5-1748-C9D5E0CEA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F721D-37C5-43E4-7C17-0942D30CC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18DC67-C36D-4C3D-95CA-A465D8447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ISO-27701-process.jpg (750×754)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F4D30-0CC4-6F67-CDC6-A1C5988D5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B98AFB-CB0D-4DFE-87B9-B4B0D0DE73C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013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5213" y="6432551"/>
            <a:ext cx="5653087" cy="273049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2612" y="6432551"/>
            <a:ext cx="1371600" cy="273049"/>
          </a:xfrm>
        </p:spPr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2812" y="6432551"/>
            <a:ext cx="1219201" cy="273049"/>
          </a:xfrm>
        </p:spPr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 b="1"/>
            </a:lvl1pPr>
            <a:lvl2pPr marL="231775" indent="-2286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94360" indent="-2286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2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marL="594360" lvl="1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Palatino Linotype" panose="02040502050505030304" pitchFamily="18" charset="0"/>
              <a:buChar char="‒"/>
            </a:pPr>
            <a:r>
              <a:rPr lang="en-US"/>
              <a:t>Third level</a:t>
            </a:r>
          </a:p>
          <a:p>
            <a:pPr marL="777240" lvl="2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</a:pPr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0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0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t">
            <a:norm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t">
            <a:noAutofit/>
          </a:bodyPr>
          <a:lstStyle>
            <a:lvl1pPr algn="l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prstGeom prst="rect">
            <a:avLst/>
          </a:prstGeo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533400"/>
            <a:ext cx="9525000" cy="1066800"/>
          </a:xfrm>
        </p:spPr>
        <p:txBody>
          <a:bodyPr anchor="t"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4213" y="6428319"/>
            <a:ext cx="5653087" cy="273049"/>
          </a:xfrm>
        </p:spPr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1137" y="6111878"/>
            <a:ext cx="1371600" cy="273049"/>
          </a:xfrm>
        </p:spPr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1A747B-C207-4B76-A84F-9C4BC8B8EB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0565" y="1600203"/>
            <a:ext cx="9518650" cy="45116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accent1"/>
                </a:solidFill>
              </a:defRPr>
            </a:lvl1pPr>
            <a:lvl2pPr marL="176213" indent="-152400" algn="l">
              <a:buSzPct val="120000"/>
              <a:buFont typeface="Arial" panose="020B0604020202020204" pitchFamily="34" charset="0"/>
              <a:buChar char="•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342900" indent="-172641" algn="l">
              <a:buFont typeface="Palatino Linotype" panose="02040502050505030304" pitchFamily="18" charset="0"/>
              <a:buChar char="−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519113" indent="-152400" algn="l">
              <a:buSzPct val="120000"/>
              <a:buFont typeface="Palatino Linotype" panose="02040502050505030304" pitchFamily="18" charset="0"/>
              <a:buChar char="◦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72009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685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533400"/>
            <a:ext cx="9525000" cy="1066800"/>
          </a:xfrm>
        </p:spPr>
        <p:txBody>
          <a:bodyPr anchor="t"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4213" y="6428319"/>
            <a:ext cx="5653087" cy="273049"/>
          </a:xfrm>
        </p:spPr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1137" y="6111878"/>
            <a:ext cx="1371600" cy="273049"/>
          </a:xfrm>
        </p:spPr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1A747B-C207-4B76-A84F-9C4BC8B8EB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0565" y="1600203"/>
            <a:ext cx="9518650" cy="45116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accent1"/>
                </a:solidFill>
              </a:defRPr>
            </a:lvl1pPr>
            <a:lvl2pPr marL="176213" indent="-152400" algn="l">
              <a:buSzPct val="120000"/>
              <a:buFont typeface="Arial" panose="020B0604020202020204" pitchFamily="34" charset="0"/>
              <a:buChar char="•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342900" indent="-172641" algn="l">
              <a:buFont typeface="Palatino Linotype" panose="02040502050505030304" pitchFamily="18" charset="0"/>
              <a:buChar char="−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519113" indent="-152400" algn="l">
              <a:buSzPct val="120000"/>
              <a:buFont typeface="Palatino Linotype" panose="02040502050505030304" pitchFamily="18" charset="0"/>
              <a:buChar char="◦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72009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5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533400"/>
            <a:ext cx="9525000" cy="1066800"/>
          </a:xfrm>
        </p:spPr>
        <p:txBody>
          <a:bodyPr anchor="t"/>
          <a:lstStyle>
            <a:lvl1pPr>
              <a:defRPr>
                <a:latin typeface="Arial Narrow" panose="020B0606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4213" y="6428319"/>
            <a:ext cx="5653087" cy="273049"/>
          </a:xfrm>
        </p:spPr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1137" y="6111878"/>
            <a:ext cx="1371600" cy="273049"/>
          </a:xfrm>
        </p:spPr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1A747B-C207-4B76-A84F-9C4BC8B8EB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0565" y="1600203"/>
            <a:ext cx="9518650" cy="45116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50">
                <a:solidFill>
                  <a:schemeClr val="accent1"/>
                </a:solidFill>
              </a:defRPr>
            </a:lvl1pPr>
            <a:lvl2pPr marL="176213" indent="-152400" algn="l">
              <a:buSzPct val="120000"/>
              <a:buFont typeface="Arial" panose="020B0604020202020204" pitchFamily="34" charset="0"/>
              <a:buChar char="•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342900" indent="-172641" algn="l">
              <a:buFont typeface="Palatino Linotype" panose="02040502050505030304" pitchFamily="18" charset="0"/>
              <a:buChar char="−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519113" indent="-152400" algn="l">
              <a:buSzPct val="120000"/>
              <a:buFont typeface="Palatino Linotype" panose="02040502050505030304" pitchFamily="18" charset="0"/>
              <a:buChar char="◦"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720090" indent="0" algn="l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5576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404" y="1844675"/>
            <a:ext cx="4480560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203200" indent="-203200"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457200" indent="-222250">
              <a:buFont typeface="Palatino Linotype" panose="02040502050505030304" pitchFamily="18" charset="0"/>
              <a:buChar char="−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92150" indent="-230188">
              <a:buSzPct val="120000"/>
              <a:buFont typeface="Palatino Linotype" panose="02040502050505030304" pitchFamily="18" charset="0"/>
              <a:buChar char="◦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9B97826-D27C-4605-8F90-BDC6FD2CB12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728652" y="1844675"/>
            <a:ext cx="4480560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203200" indent="-203200"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457200" indent="-222250">
              <a:buFont typeface="Palatino Linotype" panose="02040502050505030304" pitchFamily="18" charset="0"/>
              <a:buChar char="−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92150" indent="-230188">
              <a:buSzPct val="120000"/>
              <a:buFont typeface="Palatino Linotype" panose="02040502050505030304" pitchFamily="18" charset="0"/>
              <a:buChar char="◦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4710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3404" y="1844675"/>
            <a:ext cx="4480560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203200" indent="-203200"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457200" indent="-222250">
              <a:buFont typeface="Palatino Linotype" panose="02040502050505030304" pitchFamily="18" charset="0"/>
              <a:buChar char="−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92150" indent="-230188">
              <a:buSzPct val="120000"/>
              <a:buFont typeface="Palatino Linotype" panose="02040502050505030304" pitchFamily="18" charset="0"/>
              <a:buChar char="◦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9B97826-D27C-4605-8F90-BDC6FD2CB12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728652" y="1844675"/>
            <a:ext cx="4480560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203200" indent="-203200">
              <a:buSzPct val="120000"/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457200" indent="-222250">
              <a:buFont typeface="Palatino Linotype" panose="02040502050505030304" pitchFamily="18" charset="0"/>
              <a:buChar char="−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692150" indent="-230188">
              <a:buSzPct val="120000"/>
              <a:buFont typeface="Palatino Linotype" panose="02040502050505030304" pitchFamily="18" charset="0"/>
              <a:buChar char="◦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093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pattFill prst="wdDnDiag">
          <a:fgClr>
            <a:srgbClr val="4ED9EC"/>
          </a:fgClr>
          <a:bgClr>
            <a:srgbClr val="18E7EC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marL="524192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59436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Palatino Linotype" panose="02040502050505030304" pitchFamily="18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777240" marR="0" lvl="2" indent="-18288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097280" marR="0" lvl="4" indent="-13716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Meru Data Confidential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October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AAEAE4A8-A6E5-453E-B946-FB774B73F48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9" r:id="rId14"/>
    <p:sldLayoutId id="2147483680" r:id="rId15"/>
    <p:sldLayoutId id="2147483681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7338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15888" marR="0" indent="249238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prstClr val="black">
            <a:lumMod val="65000"/>
            <a:lumOff val="35000"/>
          </a:prstClr>
        </a:buClr>
        <a:buSzPct val="80000"/>
        <a:buFont typeface="Palatino Linotype" panose="02040502050505030304" pitchFamily="18" charset="0"/>
        <a:buChar char="‒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marR="0" indent="-182880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prstClr val="black">
            <a:lumMod val="65000"/>
            <a:lumOff val="35000"/>
          </a:prstClr>
        </a:buClr>
        <a:buSzPct val="80000"/>
        <a:buFont typeface="Arial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marR="0" indent="-137160" algn="l" defTabSz="914400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prstClr val="black">
            <a:lumMod val="65000"/>
            <a:lumOff val="35000"/>
          </a:prstClr>
        </a:buClr>
        <a:buSzPct val="80000"/>
        <a:buFont typeface="Arial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nist.gov/privacy-framework" TargetMode="Externa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97EE3-58A7-EDAC-9F27-86DE32A84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193" y="2362129"/>
            <a:ext cx="9157072" cy="173656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Arial Narrow"/>
              </a:rPr>
              <a:t>How Information Governance and Privacy Complement One Another</a:t>
            </a:r>
            <a:br>
              <a:rPr lang="en-US" sz="4400" dirty="0">
                <a:latin typeface="Arial Narrow"/>
              </a:rPr>
            </a:br>
            <a:br>
              <a:rPr lang="en-US" sz="4400" dirty="0">
                <a:latin typeface="Arial Narrow"/>
              </a:rPr>
            </a:br>
            <a:r>
              <a:rPr lang="en-US" sz="4400" dirty="0">
                <a:latin typeface="Arial Narrow"/>
              </a:rPr>
              <a:t>Priya Keshav</a:t>
            </a:r>
            <a:br>
              <a:rPr lang="en-US" sz="4400" dirty="0">
                <a:latin typeface="Arial Narrow"/>
              </a:rPr>
            </a:br>
            <a:r>
              <a:rPr lang="en-US" sz="4400" dirty="0">
                <a:latin typeface="Arial Narrow"/>
              </a:rPr>
              <a:t>Meru Data </a:t>
            </a:r>
            <a:br>
              <a:rPr lang="en-US" sz="4400" dirty="0">
                <a:latin typeface="Arial Narrow"/>
              </a:rPr>
            </a:br>
            <a:endParaRPr lang="en-US" sz="4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FF29B-31D3-D2AC-428D-5372FEA71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Meru Data Confidential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C5F14D-F4A1-D53D-E1B0-B7FDE3411C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81179" cy="236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1B8BE-0C72-4752-97FA-CB769EA26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33400"/>
            <a:ext cx="9525000" cy="1066800"/>
          </a:xfrm>
        </p:spPr>
        <p:txBody>
          <a:bodyPr anchor="t">
            <a:normAutofit/>
          </a:bodyPr>
          <a:lstStyle/>
          <a:p>
            <a:r>
              <a:rPr lang="en-US" b="1" dirty="0"/>
              <a:t>Agenda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B5DF3B89-4AFB-9D0C-F679-A90DCCF25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4213" y="6428319"/>
            <a:ext cx="5653087" cy="273049"/>
          </a:xfrm>
        </p:spPr>
        <p:txBody>
          <a:bodyPr/>
          <a:lstStyle/>
          <a:p>
            <a:r>
              <a:rPr lang="en-US" dirty="0"/>
              <a:t>Meru Data Confidential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6812C7-4F02-4533-9AAE-89EAE7E2A8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0565" y="1600203"/>
            <a:ext cx="9518650" cy="4511675"/>
          </a:xfrm>
        </p:spPr>
        <p:txBody>
          <a:bodyPr>
            <a:normAutofit/>
          </a:bodyPr>
          <a:lstStyle/>
          <a:p>
            <a:pPr lvl="1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Privacy is Cross Functional</a:t>
            </a:r>
          </a:p>
          <a:p>
            <a:pPr lvl="1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How can Privacy and IG work together</a:t>
            </a:r>
          </a:p>
          <a:p>
            <a:pPr lvl="1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How can Privacy and Security work together</a:t>
            </a:r>
          </a:p>
          <a:p>
            <a:pPr lvl="1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Foundational Elements</a:t>
            </a:r>
          </a:p>
          <a:p>
            <a:pPr lvl="2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Privacy by Design</a:t>
            </a:r>
          </a:p>
          <a:p>
            <a:pPr lvl="2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Using Common Frameworks – Privacy, Security and IG</a:t>
            </a:r>
          </a:p>
          <a:p>
            <a:pPr lvl="3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NIST</a:t>
            </a:r>
          </a:p>
          <a:p>
            <a:pPr lvl="3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ISO</a:t>
            </a:r>
          </a:p>
          <a:p>
            <a:pPr lvl="1">
              <a:spcBef>
                <a:spcPts val="450"/>
              </a:spcBef>
              <a:spcAft>
                <a:spcPts val="450"/>
              </a:spcAft>
            </a:pPr>
            <a:r>
              <a:rPr lang="en-US" dirty="0">
                <a:solidFill>
                  <a:schemeClr val="accent1"/>
                </a:solidFill>
              </a:rPr>
              <a:t>Conclusion – Promoting Cross Functional Collaboration</a:t>
            </a:r>
          </a:p>
          <a:p>
            <a:pPr marL="23813" lvl="1" indent="0"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6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A3C57-6E10-0D78-0C3A-A80F4897C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5B0F96-D59D-96A1-21CA-7308493A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Privacy </a:t>
            </a:r>
            <a:br>
              <a:rPr lang="en-US" dirty="0"/>
            </a:br>
            <a:r>
              <a:rPr lang="en-US" sz="1350" i="1" dirty="0"/>
              <a:t>Cross Functional - break through the “silos” of a traditional organizational structure </a:t>
            </a:r>
            <a:endParaRPr lang="en-US" b="0" i="1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1D535A2-9E9B-D92D-74AE-B1D16DFF8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8291363"/>
              </p:ext>
            </p:extLst>
          </p:nvPr>
        </p:nvGraphicFramePr>
        <p:xfrm>
          <a:off x="1019467" y="829706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330AB98-D924-1A63-30D5-AD1E5CBE5566}"/>
              </a:ext>
            </a:extLst>
          </p:cNvPr>
          <p:cNvSpPr txBox="1"/>
          <p:nvPr/>
        </p:nvSpPr>
        <p:spPr>
          <a:xfrm>
            <a:off x="750014" y="5104964"/>
            <a:ext cx="723300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/>
              <a:t>Privacy needs to work </a:t>
            </a:r>
            <a:r>
              <a:rPr lang="en-US" b="1" u="sng" dirty="0"/>
              <a:t>Information Governance, Security, </a:t>
            </a:r>
            <a:r>
              <a:rPr lang="en-US" dirty="0"/>
              <a:t>IT, and Compliance to embed robust privacy practices throughout the organization; and demonstrate real, tangible value to the business.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33E9DA-3597-D787-1290-91556CF5F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4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1B8BE-0C72-4752-97FA-CB769EA2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Privacy </a:t>
            </a:r>
            <a:br>
              <a:rPr lang="en-US" dirty="0"/>
            </a:br>
            <a:r>
              <a:rPr lang="en-US" sz="1350" i="1" dirty="0"/>
              <a:t>Core Areas</a:t>
            </a:r>
            <a:endParaRPr lang="en-US" b="0"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CEFFF-F344-C233-47B5-519F78B0E6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Teams share similar but not completely aligned goals </a:t>
            </a:r>
          </a:p>
          <a:p>
            <a:pPr marL="461963" lvl="1" indent="-285750"/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b="0" dirty="0">
                <a:solidFill>
                  <a:schemeClr val="tx1"/>
                </a:solidFill>
              </a:rPr>
              <a:t>hird party risk management</a:t>
            </a:r>
          </a:p>
          <a:p>
            <a:pPr marL="461963" lvl="1" indent="-285750"/>
            <a:r>
              <a:rPr lang="en-US" sz="1400" dirty="0">
                <a:solidFill>
                  <a:schemeClr val="tx1"/>
                </a:solidFill>
              </a:rPr>
              <a:t>Incident Management</a:t>
            </a:r>
          </a:p>
          <a:p>
            <a:pPr marL="461963" lvl="1" indent="-285750"/>
            <a:r>
              <a:rPr lang="en-US" sz="1400" b="0" dirty="0">
                <a:solidFill>
                  <a:schemeClr val="tx1"/>
                </a:solidFill>
              </a:rPr>
              <a:t>Retention</a:t>
            </a:r>
          </a:p>
          <a:p>
            <a:pPr marL="461963" lvl="1" indent="-285750"/>
            <a:r>
              <a:rPr lang="en-US" sz="1400" dirty="0">
                <a:solidFill>
                  <a:schemeClr val="tx1"/>
                </a:solidFill>
              </a:rPr>
              <a:t>Training</a:t>
            </a:r>
          </a:p>
          <a:p>
            <a:pPr marL="461963" lvl="1" indent="-285750"/>
            <a:r>
              <a:rPr lang="en-US" sz="1400" b="0" dirty="0">
                <a:solidFill>
                  <a:schemeClr val="tx1"/>
                </a:solidFill>
              </a:rPr>
              <a:t>Data Mapping</a:t>
            </a:r>
          </a:p>
          <a:p>
            <a:pPr marL="461963" lvl="1" indent="-285750"/>
            <a:r>
              <a:rPr lang="en-US" sz="1400" dirty="0">
                <a:solidFill>
                  <a:schemeClr val="tx1"/>
                </a:solidFill>
              </a:rPr>
              <a:t>Classification</a:t>
            </a:r>
            <a:endParaRPr lang="en-US" sz="1400" b="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O</a:t>
            </a:r>
            <a:r>
              <a:rPr lang="en-US" sz="1400" b="0" i="0" dirty="0">
                <a:solidFill>
                  <a:schemeClr val="tx1"/>
                </a:solidFill>
                <a:effectLst/>
              </a:rPr>
              <a:t>perate independently </a:t>
            </a:r>
          </a:p>
          <a:p>
            <a:pPr marL="461963" lvl="1" indent="-285750"/>
            <a:r>
              <a:rPr lang="en-US" sz="1400" b="0" dirty="0">
                <a:solidFill>
                  <a:schemeClr val="tx1"/>
                </a:solidFill>
              </a:rPr>
              <a:t>Sometimes even compete for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7FD34C-5210-DBB9-7C3E-1107A7D50A42}"/>
              </a:ext>
            </a:extLst>
          </p:cNvPr>
          <p:cNvGrpSpPr/>
          <p:nvPr/>
        </p:nvGrpSpPr>
        <p:grpSpPr>
          <a:xfrm>
            <a:off x="4756395" y="480383"/>
            <a:ext cx="7173346" cy="5897234"/>
            <a:chOff x="2783841" y="827922"/>
            <a:chExt cx="7173346" cy="589723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AE0CC96-09EA-0548-0794-81C8C624B49A}"/>
                </a:ext>
              </a:extLst>
            </p:cNvPr>
            <p:cNvSpPr/>
            <p:nvPr/>
          </p:nvSpPr>
          <p:spPr>
            <a:xfrm>
              <a:off x="3870325" y="5102225"/>
              <a:ext cx="130175" cy="15877"/>
            </a:xfrm>
            <a:custGeom>
              <a:avLst/>
              <a:gdLst>
                <a:gd name="connsiteX0" fmla="*/ 0 w 130175"/>
                <a:gd name="connsiteY0" fmla="*/ 0 h 15877"/>
                <a:gd name="connsiteX1" fmla="*/ 130175 w 130175"/>
                <a:gd name="connsiteY1" fmla="*/ 15875 h 1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175" h="15877">
                  <a:moveTo>
                    <a:pt x="0" y="0"/>
                  </a:moveTo>
                  <a:cubicBezTo>
                    <a:pt x="121670" y="16442"/>
                    <a:pt x="77961" y="15875"/>
                    <a:pt x="130175" y="158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C95B98-3AC8-41D8-8CD2-28059FC87FED}"/>
                </a:ext>
              </a:extLst>
            </p:cNvPr>
            <p:cNvSpPr/>
            <p:nvPr/>
          </p:nvSpPr>
          <p:spPr>
            <a:xfrm>
              <a:off x="3983255" y="5125213"/>
              <a:ext cx="130175" cy="15877"/>
            </a:xfrm>
            <a:custGeom>
              <a:avLst/>
              <a:gdLst>
                <a:gd name="connsiteX0" fmla="*/ 0 w 130175"/>
                <a:gd name="connsiteY0" fmla="*/ 0 h 15877"/>
                <a:gd name="connsiteX1" fmla="*/ 130175 w 130175"/>
                <a:gd name="connsiteY1" fmla="*/ 15875 h 1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175" h="15877">
                  <a:moveTo>
                    <a:pt x="0" y="0"/>
                  </a:moveTo>
                  <a:cubicBezTo>
                    <a:pt x="121670" y="16442"/>
                    <a:pt x="77961" y="15875"/>
                    <a:pt x="130175" y="158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B870A19-5D9F-6F25-2B26-4EE32B68B09B}"/>
                </a:ext>
              </a:extLst>
            </p:cNvPr>
            <p:cNvSpPr/>
            <p:nvPr/>
          </p:nvSpPr>
          <p:spPr>
            <a:xfrm>
              <a:off x="4244724" y="5159848"/>
              <a:ext cx="130175" cy="15877"/>
            </a:xfrm>
            <a:custGeom>
              <a:avLst/>
              <a:gdLst>
                <a:gd name="connsiteX0" fmla="*/ 0 w 130175"/>
                <a:gd name="connsiteY0" fmla="*/ 0 h 15877"/>
                <a:gd name="connsiteX1" fmla="*/ 130175 w 130175"/>
                <a:gd name="connsiteY1" fmla="*/ 15875 h 1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175" h="15877">
                  <a:moveTo>
                    <a:pt x="0" y="0"/>
                  </a:moveTo>
                  <a:cubicBezTo>
                    <a:pt x="121670" y="16442"/>
                    <a:pt x="77961" y="15875"/>
                    <a:pt x="130175" y="158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467950E-283D-877D-2C6B-31988351BECA}"/>
                </a:ext>
              </a:extLst>
            </p:cNvPr>
            <p:cNvSpPr/>
            <p:nvPr/>
          </p:nvSpPr>
          <p:spPr>
            <a:xfrm>
              <a:off x="4521297" y="5180956"/>
              <a:ext cx="130175" cy="15877"/>
            </a:xfrm>
            <a:custGeom>
              <a:avLst/>
              <a:gdLst>
                <a:gd name="connsiteX0" fmla="*/ 0 w 130175"/>
                <a:gd name="connsiteY0" fmla="*/ 0 h 15877"/>
                <a:gd name="connsiteX1" fmla="*/ 130175 w 130175"/>
                <a:gd name="connsiteY1" fmla="*/ 15875 h 1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175" h="15877">
                  <a:moveTo>
                    <a:pt x="0" y="0"/>
                  </a:moveTo>
                  <a:cubicBezTo>
                    <a:pt x="121670" y="16442"/>
                    <a:pt x="77961" y="15875"/>
                    <a:pt x="130175" y="158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433EB2A-02AF-395E-3C44-C42FFBE51BB2}"/>
                </a:ext>
              </a:extLst>
            </p:cNvPr>
            <p:cNvSpPr/>
            <p:nvPr/>
          </p:nvSpPr>
          <p:spPr>
            <a:xfrm>
              <a:off x="4862957" y="5189550"/>
              <a:ext cx="130175" cy="15877"/>
            </a:xfrm>
            <a:custGeom>
              <a:avLst/>
              <a:gdLst>
                <a:gd name="connsiteX0" fmla="*/ 0 w 130175"/>
                <a:gd name="connsiteY0" fmla="*/ 0 h 15877"/>
                <a:gd name="connsiteX1" fmla="*/ 130175 w 130175"/>
                <a:gd name="connsiteY1" fmla="*/ 15875 h 1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175" h="15877">
                  <a:moveTo>
                    <a:pt x="0" y="0"/>
                  </a:moveTo>
                  <a:cubicBezTo>
                    <a:pt x="121670" y="16442"/>
                    <a:pt x="77961" y="15875"/>
                    <a:pt x="130175" y="158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32793E-20D2-5706-A117-90BE90B67D72}"/>
                </a:ext>
              </a:extLst>
            </p:cNvPr>
            <p:cNvSpPr/>
            <p:nvPr/>
          </p:nvSpPr>
          <p:spPr>
            <a:xfrm>
              <a:off x="4959416" y="5193797"/>
              <a:ext cx="130175" cy="15877"/>
            </a:xfrm>
            <a:custGeom>
              <a:avLst/>
              <a:gdLst>
                <a:gd name="connsiteX0" fmla="*/ 0 w 130175"/>
                <a:gd name="connsiteY0" fmla="*/ 0 h 15877"/>
                <a:gd name="connsiteX1" fmla="*/ 130175 w 130175"/>
                <a:gd name="connsiteY1" fmla="*/ 15875 h 1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175" h="15877">
                  <a:moveTo>
                    <a:pt x="0" y="0"/>
                  </a:moveTo>
                  <a:cubicBezTo>
                    <a:pt x="121670" y="16442"/>
                    <a:pt x="77961" y="15875"/>
                    <a:pt x="130175" y="158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0C7A954-2A19-C12A-7047-F7FBABEDBFE1}"/>
                </a:ext>
              </a:extLst>
            </p:cNvPr>
            <p:cNvSpPr/>
            <p:nvPr/>
          </p:nvSpPr>
          <p:spPr>
            <a:xfrm rot="3169459">
              <a:off x="3809779" y="5127921"/>
              <a:ext cx="121247" cy="45719"/>
            </a:xfrm>
            <a:custGeom>
              <a:avLst/>
              <a:gdLst>
                <a:gd name="connsiteX0" fmla="*/ 0 w 130175"/>
                <a:gd name="connsiteY0" fmla="*/ 0 h 15877"/>
                <a:gd name="connsiteX1" fmla="*/ 130175 w 130175"/>
                <a:gd name="connsiteY1" fmla="*/ 15875 h 1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175" h="15877">
                  <a:moveTo>
                    <a:pt x="0" y="0"/>
                  </a:moveTo>
                  <a:cubicBezTo>
                    <a:pt x="121670" y="16442"/>
                    <a:pt x="77961" y="15875"/>
                    <a:pt x="130175" y="1587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FA5332E-BA83-5252-C9D5-C8C665997560}"/>
                </a:ext>
              </a:extLst>
            </p:cNvPr>
            <p:cNvSpPr/>
            <p:nvPr/>
          </p:nvSpPr>
          <p:spPr>
            <a:xfrm>
              <a:off x="4371975" y="5181600"/>
              <a:ext cx="92869" cy="0"/>
            </a:xfrm>
            <a:custGeom>
              <a:avLst/>
              <a:gdLst>
                <a:gd name="connsiteX0" fmla="*/ 0 w 92869"/>
                <a:gd name="connsiteY0" fmla="*/ 0 h 0"/>
                <a:gd name="connsiteX1" fmla="*/ 92869 w 9286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869">
                  <a:moveTo>
                    <a:pt x="0" y="0"/>
                  </a:moveTo>
                  <a:lnTo>
                    <a:pt x="9286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028A8CB-EEB1-A657-7782-837DF2FA4B27}"/>
                </a:ext>
              </a:extLst>
            </p:cNvPr>
            <p:cNvSpPr/>
            <p:nvPr/>
          </p:nvSpPr>
          <p:spPr>
            <a:xfrm>
              <a:off x="4633713" y="5188428"/>
              <a:ext cx="152896" cy="8405"/>
            </a:xfrm>
            <a:custGeom>
              <a:avLst/>
              <a:gdLst>
                <a:gd name="connsiteX0" fmla="*/ 0 w 152896"/>
                <a:gd name="connsiteY0" fmla="*/ 6 h 8405"/>
                <a:gd name="connsiteX1" fmla="*/ 126207 w 152896"/>
                <a:gd name="connsiteY1" fmla="*/ 7150 h 8405"/>
                <a:gd name="connsiteX2" fmla="*/ 152400 w 152896"/>
                <a:gd name="connsiteY2" fmla="*/ 4769 h 8405"/>
                <a:gd name="connsiteX3" fmla="*/ 138113 w 152896"/>
                <a:gd name="connsiteY3" fmla="*/ 6 h 8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896" h="8405">
                  <a:moveTo>
                    <a:pt x="0" y="6"/>
                  </a:moveTo>
                  <a:cubicBezTo>
                    <a:pt x="42069" y="2387"/>
                    <a:pt x="84091" y="5834"/>
                    <a:pt x="126207" y="7150"/>
                  </a:cubicBezTo>
                  <a:cubicBezTo>
                    <a:pt x="134970" y="7424"/>
                    <a:pt x="146201" y="10969"/>
                    <a:pt x="152400" y="4769"/>
                  </a:cubicBezTo>
                  <a:cubicBezTo>
                    <a:pt x="157547" y="-379"/>
                    <a:pt x="120562" y="6"/>
                    <a:pt x="138113" y="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n w="19050">
                  <a:solidFill>
                    <a:schemeClr val="tx1"/>
                  </a:solidFill>
                </a:ln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FB9A498-4928-1132-2B61-942A5D0D98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995"/>
            <a:stretch/>
          </p:blipFill>
          <p:spPr>
            <a:xfrm>
              <a:off x="3403987" y="827922"/>
              <a:ext cx="6553200" cy="446224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29B0FD-3E37-C1E0-4DA8-75048861D748}"/>
                </a:ext>
              </a:extLst>
            </p:cNvPr>
            <p:cNvSpPr txBox="1"/>
            <p:nvPr/>
          </p:nvSpPr>
          <p:spPr>
            <a:xfrm>
              <a:off x="4377028" y="3543079"/>
              <a:ext cx="685893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/>
                <a:t>Privacy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FD32CE-51AF-9496-3DDB-358EE74841F0}"/>
                </a:ext>
              </a:extLst>
            </p:cNvPr>
            <p:cNvSpPr txBox="1"/>
            <p:nvPr/>
          </p:nvSpPr>
          <p:spPr>
            <a:xfrm>
              <a:off x="5689987" y="3820078"/>
              <a:ext cx="282129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/>
                <a:t>IG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A9D39E-0C5B-80C6-8FD4-CA02F933EA32}"/>
                </a:ext>
              </a:extLst>
            </p:cNvPr>
            <p:cNvSpPr txBox="1"/>
            <p:nvPr/>
          </p:nvSpPr>
          <p:spPr>
            <a:xfrm>
              <a:off x="6307524" y="1970956"/>
              <a:ext cx="771045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/>
                <a:t>Security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D365AB5-8F8F-3A3A-96C8-F74EE3F2DDA0}"/>
                </a:ext>
              </a:extLst>
            </p:cNvPr>
            <p:cNvSpPr txBox="1"/>
            <p:nvPr/>
          </p:nvSpPr>
          <p:spPr>
            <a:xfrm>
              <a:off x="8841093" y="3498901"/>
              <a:ext cx="1114505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b="1" dirty="0"/>
                <a:t>Analytics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17A3958-0ED2-A70C-8908-D18480BF6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5638" b="1851"/>
            <a:stretch/>
          </p:blipFill>
          <p:spPr>
            <a:xfrm>
              <a:off x="3632587" y="4997735"/>
              <a:ext cx="5715000" cy="57549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A424952-D801-EC6B-68D9-4B80D86174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4760" b="7772"/>
            <a:stretch/>
          </p:blipFill>
          <p:spPr>
            <a:xfrm>
              <a:off x="7693573" y="5039830"/>
              <a:ext cx="815814" cy="57549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16B9155-2340-F8A3-332D-14A6A3899E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4760" b="7772"/>
            <a:stretch/>
          </p:blipFill>
          <p:spPr>
            <a:xfrm>
              <a:off x="9139785" y="5081872"/>
              <a:ext cx="815814" cy="57549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0471BA2-EF2B-A0B6-761D-57840CA44C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4760" b="7772"/>
            <a:stretch/>
          </p:blipFill>
          <p:spPr>
            <a:xfrm>
              <a:off x="8509387" y="5212055"/>
              <a:ext cx="815814" cy="40927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7BB9283-89F4-8F95-F6BA-FBEA2B11D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698858" flipH="1">
              <a:off x="3815168" y="4792160"/>
              <a:ext cx="1320318" cy="731520"/>
            </a:xfrm>
            <a:prstGeom prst="rect">
              <a:avLst/>
            </a:prstGeom>
            <a:solidFill>
              <a:srgbClr val="518EBD"/>
            </a:solidFill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1BA6A9-D829-749A-09CB-853863E7A6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6334" b="7772"/>
            <a:stretch/>
          </p:blipFill>
          <p:spPr>
            <a:xfrm>
              <a:off x="3298804" y="4479451"/>
              <a:ext cx="712707" cy="57549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51012C2-188B-5A28-5534-613358E6E1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6334" b="7772"/>
            <a:stretch/>
          </p:blipFill>
          <p:spPr>
            <a:xfrm>
              <a:off x="4672480" y="5318125"/>
              <a:ext cx="712707" cy="48771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FF3F9EA-B240-CABC-3840-5A2DBD4602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6334" b="7772"/>
            <a:stretch/>
          </p:blipFill>
          <p:spPr>
            <a:xfrm>
              <a:off x="4977280" y="4815954"/>
              <a:ext cx="712707" cy="30696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A208F4A-56EA-C979-66A4-8DBE12472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6334" b="7772"/>
            <a:stretch/>
          </p:blipFill>
          <p:spPr>
            <a:xfrm>
              <a:off x="3046412" y="5098338"/>
              <a:ext cx="712707" cy="57549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6CCECFD-AAFC-384B-6C06-F18816FCAB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6334" b="7772"/>
            <a:stretch/>
          </p:blipFill>
          <p:spPr>
            <a:xfrm>
              <a:off x="3655158" y="5306586"/>
              <a:ext cx="712707" cy="575495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F0FC0A7-380E-E0BB-FA7C-401C7BC36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6334" b="7772"/>
            <a:stretch/>
          </p:blipFill>
          <p:spPr>
            <a:xfrm flipV="1">
              <a:off x="4206060" y="5395618"/>
              <a:ext cx="712707" cy="452597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29681E5-42FA-D966-EBCD-06E6341388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6334" b="7772"/>
            <a:stretch/>
          </p:blipFill>
          <p:spPr>
            <a:xfrm>
              <a:off x="5380589" y="5419565"/>
              <a:ext cx="1159596" cy="487717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1DE6B77-F70C-7DD1-C522-B18F2BF5B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91" t="79717" r="84760" b="7772"/>
            <a:stretch/>
          </p:blipFill>
          <p:spPr>
            <a:xfrm rot="20927639">
              <a:off x="6512098" y="5300663"/>
              <a:ext cx="1219796" cy="57549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D5C2A86-BA92-024D-A016-205937A9C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604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209651">
              <a:off x="3648944" y="4642201"/>
              <a:ext cx="1986446" cy="93576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92C3E68-A8F2-9A2D-A880-030D75219FA1}"/>
                </a:ext>
              </a:extLst>
            </p:cNvPr>
            <p:cNvSpPr txBox="1"/>
            <p:nvPr/>
          </p:nvSpPr>
          <p:spPr>
            <a:xfrm>
              <a:off x="2783841" y="5570344"/>
              <a:ext cx="3453053" cy="11548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wrap="none" lIns="54864" tIns="54864" rIns="54864" bIns="54864" anchor="ctr" anchorCtr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Cross-Functional Team</a:t>
              </a:r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5A359D-09CF-E422-632F-AC49F2AA1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F9032-9CDE-415A-AEBF-FDC02FF10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9E9C43-5DAC-053D-63F6-9D7DE2A00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34" y="259702"/>
            <a:ext cx="9525000" cy="1066800"/>
          </a:xfrm>
        </p:spPr>
        <p:txBody>
          <a:bodyPr>
            <a:normAutofit/>
          </a:bodyPr>
          <a:lstStyle/>
          <a:p>
            <a:r>
              <a:rPr lang="en-US" b="1" dirty="0"/>
              <a:t>Privacy and Information Governance </a:t>
            </a:r>
            <a:br>
              <a:rPr lang="en-US" dirty="0"/>
            </a:br>
            <a:r>
              <a:rPr lang="en-US" sz="1350" i="1" dirty="0"/>
              <a:t>Cross Functional</a:t>
            </a:r>
            <a:endParaRPr lang="en-US" b="0" i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81BEA49-F63C-FB45-9F54-E668175EB1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6996922"/>
              </p:ext>
            </p:extLst>
          </p:nvPr>
        </p:nvGraphicFramePr>
        <p:xfrm>
          <a:off x="2031471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8213D949-509F-ED3E-CBA3-582FD252FEC6}"/>
              </a:ext>
            </a:extLst>
          </p:cNvPr>
          <p:cNvGrpSpPr/>
          <p:nvPr/>
        </p:nvGrpSpPr>
        <p:grpSpPr>
          <a:xfrm>
            <a:off x="7447793" y="4129523"/>
            <a:ext cx="1747051" cy="2008105"/>
            <a:chOff x="3636420" y="3409054"/>
            <a:chExt cx="1747051" cy="2008105"/>
          </a:xfrm>
        </p:grpSpPr>
        <p:sp>
          <p:nvSpPr>
            <p:cNvPr id="4" name="Hexagon 3">
              <a:extLst>
                <a:ext uri="{FF2B5EF4-FFF2-40B4-BE49-F238E27FC236}">
                  <a16:creationId xmlns:a16="http://schemas.microsoft.com/office/drawing/2014/main" id="{8D5158BF-8B38-7E11-EE7A-7FF26F3439BB}"/>
                </a:ext>
              </a:extLst>
            </p:cNvPr>
            <p:cNvSpPr/>
            <p:nvPr/>
          </p:nvSpPr>
          <p:spPr>
            <a:xfrm rot="5400000">
              <a:off x="3505893" y="3539581"/>
              <a:ext cx="2008105" cy="1747051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5" name="Hexagon 4">
              <a:extLst>
                <a:ext uri="{FF2B5EF4-FFF2-40B4-BE49-F238E27FC236}">
                  <a16:creationId xmlns:a16="http://schemas.microsoft.com/office/drawing/2014/main" id="{A5ED32AF-1AE8-C501-7037-58C8D9416D39}"/>
                </a:ext>
              </a:extLst>
            </p:cNvPr>
            <p:cNvSpPr txBox="1"/>
            <p:nvPr/>
          </p:nvSpPr>
          <p:spPr>
            <a:xfrm>
              <a:off x="3908669" y="3721984"/>
              <a:ext cx="1202553" cy="13822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DSR</a:t>
              </a:r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D079678-882B-48F6-5B1A-F220EDF0D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9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9C0E2-AA0C-81A7-315F-9864C3DD2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FF65B8F-96E2-D117-1BFE-468E1CF37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99" y="317579"/>
            <a:ext cx="9525000" cy="1066800"/>
          </a:xfrm>
        </p:spPr>
        <p:txBody>
          <a:bodyPr>
            <a:normAutofit/>
          </a:bodyPr>
          <a:lstStyle/>
          <a:p>
            <a:r>
              <a:rPr lang="en-US" b="1" dirty="0"/>
              <a:t>Privacy and Security </a:t>
            </a:r>
            <a:br>
              <a:rPr lang="en-US" dirty="0"/>
            </a:br>
            <a:r>
              <a:rPr lang="en-US" sz="1350" i="1" dirty="0"/>
              <a:t>Cross Functional</a:t>
            </a:r>
            <a:endParaRPr lang="en-US" b="0" i="1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47E4477-98D4-59FD-9468-DDCC8096D9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1067149"/>
              </p:ext>
            </p:extLst>
          </p:nvPr>
        </p:nvGraphicFramePr>
        <p:xfrm>
          <a:off x="2031471" y="720372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281FAA-9750-E1AE-64AF-B2F50B279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70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1B8BE-0C72-4752-97FA-CB769EA2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RIM vs. Privacy</a:t>
            </a:r>
            <a:br>
              <a:rPr lang="en-US" b="1" dirty="0"/>
            </a:br>
            <a:r>
              <a:rPr lang="en-US" sz="1350" i="1" dirty="0"/>
              <a:t>Data Mapping – Differences in Perspectives</a:t>
            </a:r>
            <a:endParaRPr lang="en-US" sz="1350" b="1" i="1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5143E71-0AF8-464B-8275-AA1DBCCE9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555076"/>
              </p:ext>
            </p:extLst>
          </p:nvPr>
        </p:nvGraphicFramePr>
        <p:xfrm>
          <a:off x="2111144" y="1948753"/>
          <a:ext cx="7832254" cy="427823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81589">
                  <a:extLst>
                    <a:ext uri="{9D8B030D-6E8A-4147-A177-3AD203B41FA5}">
                      <a16:colId xmlns:a16="http://schemas.microsoft.com/office/drawing/2014/main" val="825886755"/>
                    </a:ext>
                  </a:extLst>
                </a:gridCol>
                <a:gridCol w="2328530">
                  <a:extLst>
                    <a:ext uri="{9D8B030D-6E8A-4147-A177-3AD203B41FA5}">
                      <a16:colId xmlns:a16="http://schemas.microsoft.com/office/drawing/2014/main" val="1006656035"/>
                    </a:ext>
                  </a:extLst>
                </a:gridCol>
                <a:gridCol w="4322135">
                  <a:extLst>
                    <a:ext uri="{9D8B030D-6E8A-4147-A177-3AD203B41FA5}">
                      <a16:colId xmlns:a16="http://schemas.microsoft.com/office/drawing/2014/main" val="1562849827"/>
                    </a:ext>
                  </a:extLst>
                </a:gridCol>
              </a:tblGrid>
              <a:tr h="346311"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Area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RIM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Privacy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814654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r>
                        <a:rPr lang="en-US" sz="1500" b="1" dirty="0"/>
                        <a:t>Focus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Unstructured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Mainly Personal Information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68833342"/>
                  </a:ext>
                </a:extLst>
              </a:tr>
              <a:tr h="982980">
                <a:tc>
                  <a:txBody>
                    <a:bodyPr/>
                    <a:lstStyle/>
                    <a:p>
                      <a:r>
                        <a:rPr lang="en-US" sz="1500" b="1" dirty="0"/>
                        <a:t>Detail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Mainly content managed by IT (Tier 1 and 2 Systems)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All uses of PI, Sharing within and outside the with third party vendors, much broader in scope. Adtech which has been a focus for Privacy enforcements are often considered Tier 4 </a:t>
                      </a:r>
                    </a:p>
                    <a:p>
                      <a:endParaRPr lang="en-US" sz="15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8402049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r>
                        <a:rPr lang="en-US" sz="1500" b="1" dirty="0"/>
                        <a:t>Classification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Broader content (aligned with security)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Regulatory and Granular – PI, SPI, PHI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71331120"/>
                  </a:ext>
                </a:extLst>
              </a:tr>
              <a:tr h="1440180">
                <a:tc>
                  <a:txBody>
                    <a:bodyPr/>
                    <a:lstStyle/>
                    <a:p>
                      <a:r>
                        <a:rPr lang="en-US" sz="1500" b="1" dirty="0"/>
                        <a:t>Key Details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Records, Business Critical Information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Data Flows, Usage, Tracking consent and withdrawal of consent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12794627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5EF25B8-97E9-7514-9FA9-BD3E0BEA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39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EB24C-862F-42C0-4E41-E3EF5A123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F500A4-5F4C-1B44-7986-2F8CC41F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RIM vs. Privacy</a:t>
            </a:r>
            <a:br>
              <a:rPr lang="en-US" b="1" dirty="0"/>
            </a:br>
            <a:r>
              <a:rPr lang="en-US" sz="1350" i="1" dirty="0"/>
              <a:t>Data Minimization Differences in Perspectives</a:t>
            </a:r>
            <a:endParaRPr lang="en-US" sz="1350" b="1" i="1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ECE11EB-BBFD-A94F-131B-8A3A80250DAB}"/>
              </a:ext>
            </a:extLst>
          </p:cNvPr>
          <p:cNvGraphicFramePr>
            <a:graphicFrameLocks noGrp="1"/>
          </p:cNvGraphicFramePr>
          <p:nvPr/>
        </p:nvGraphicFramePr>
        <p:xfrm>
          <a:off x="2111144" y="1948753"/>
          <a:ext cx="7832254" cy="404963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81589">
                  <a:extLst>
                    <a:ext uri="{9D8B030D-6E8A-4147-A177-3AD203B41FA5}">
                      <a16:colId xmlns:a16="http://schemas.microsoft.com/office/drawing/2014/main" val="825886755"/>
                    </a:ext>
                  </a:extLst>
                </a:gridCol>
                <a:gridCol w="2328530">
                  <a:extLst>
                    <a:ext uri="{9D8B030D-6E8A-4147-A177-3AD203B41FA5}">
                      <a16:colId xmlns:a16="http://schemas.microsoft.com/office/drawing/2014/main" val="1006656035"/>
                    </a:ext>
                  </a:extLst>
                </a:gridCol>
                <a:gridCol w="4322135">
                  <a:extLst>
                    <a:ext uri="{9D8B030D-6E8A-4147-A177-3AD203B41FA5}">
                      <a16:colId xmlns:a16="http://schemas.microsoft.com/office/drawing/2014/main" val="1562849827"/>
                    </a:ext>
                  </a:extLst>
                </a:gridCol>
              </a:tblGrid>
              <a:tr h="346311"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Area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RIM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/>
                        <a:t>Privacy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814654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r>
                        <a:rPr lang="en-US" sz="1500" b="1" dirty="0"/>
                        <a:t>Focus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Records vs. Non Records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Only Personal Information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68833342"/>
                  </a:ext>
                </a:extLst>
              </a:tr>
              <a:tr h="982980">
                <a:tc>
                  <a:txBody>
                    <a:bodyPr/>
                    <a:lstStyle/>
                    <a:p>
                      <a:r>
                        <a:rPr lang="en-US" sz="1500" b="1" dirty="0"/>
                        <a:t>Retention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Minimum period of retention (from legal or regulatory requirements)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Delete </a:t>
                      </a:r>
                      <a:r>
                        <a:rPr lang="en-US" sz="1500" b="1" u="sng" dirty="0"/>
                        <a:t>when no longer needed</a:t>
                      </a:r>
                      <a:r>
                        <a:rPr lang="en-US" sz="1500" dirty="0"/>
                        <a:t>. </a:t>
                      </a:r>
                    </a:p>
                    <a:p>
                      <a:endParaRPr lang="en-US" sz="15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88402049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r>
                        <a:rPr lang="en-US" sz="1500" b="1" dirty="0"/>
                        <a:t>Classification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Big buckets for simplicity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Very granular: Applies to all copies and each category of personal information collected, stored and shared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71331120"/>
                  </a:ext>
                </a:extLst>
              </a:tr>
              <a:tr h="1440180">
                <a:tc>
                  <a:txBody>
                    <a:bodyPr/>
                    <a:lstStyle/>
                    <a:p>
                      <a:r>
                        <a:rPr lang="en-US" sz="1500" b="1" dirty="0"/>
                        <a:t>Deletion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Data destruction laws discuss need to securely dispose personal information (in both records and non records)</a:t>
                      </a:r>
                    </a:p>
                    <a:p>
                      <a:endParaRPr lang="en-US" sz="15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Anonymization generally equivalent to Deletion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512794627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3F3B2B-6FC9-7A03-5992-4030C88F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02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4728B-0F3A-737D-327C-FB918ED2C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711E299-8C16-F4CA-1619-B80A96FA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2590800"/>
            <a:ext cx="4114800" cy="4038600"/>
          </a:xfrm>
        </p:spPr>
        <p:txBody>
          <a:bodyPr anchor="t">
            <a:normAutofit/>
          </a:bodyPr>
          <a:lstStyle/>
          <a:p>
            <a:pPr algn="ctr"/>
            <a:r>
              <a:rPr lang="en-US" sz="3300" dirty="0"/>
              <a:t> 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851A6E57-1C34-3A44-D74D-7034776059AA}"/>
              </a:ext>
            </a:extLst>
          </p:cNvPr>
          <p:cNvSpPr txBox="1">
            <a:spLocks/>
          </p:cNvSpPr>
          <p:nvPr/>
        </p:nvSpPr>
        <p:spPr bwMode="auto">
          <a:xfrm>
            <a:off x="684212" y="533400"/>
            <a:ext cx="10667999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Strategies for Promoting Collaboration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9084B82A-0DA3-C826-495F-E1F03DA4A2E5}"/>
              </a:ext>
            </a:extLst>
          </p:cNvPr>
          <p:cNvSpPr txBox="1">
            <a:spLocks/>
          </p:cNvSpPr>
          <p:nvPr/>
        </p:nvSpPr>
        <p:spPr>
          <a:xfrm>
            <a:off x="690562" y="1600200"/>
            <a:ext cx="5708650" cy="45116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34950" marR="0" indent="-203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12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marR="0" indent="-2301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Palatino Linotype" panose="02040502050505030304" pitchFamily="18" charset="0"/>
              <a:buChar char="−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2150" indent="-2032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Palatino Linotype" panose="02040502050505030304" pitchFamily="18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Collaborative Compliance Efforts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Cross-Populating Steering Committees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Promoting Open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Aligning Leadership Roles or Aligning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Joint Presentation to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Common Framework</a:t>
            </a:r>
          </a:p>
          <a:p>
            <a:endParaRPr lang="en-US" dirty="0"/>
          </a:p>
          <a:p>
            <a:pPr marL="488950" lvl="3" indent="0">
              <a:buNone/>
            </a:pPr>
            <a:endParaRPr lang="en-US" dirty="0"/>
          </a:p>
          <a:p>
            <a:pPr marL="488950" lvl="3" indent="0">
              <a:buNone/>
            </a:pPr>
            <a:endParaRPr lang="en-US" dirty="0"/>
          </a:p>
          <a:p>
            <a:pPr lvl="2"/>
            <a:endParaRPr lang="en-US" dirty="0"/>
          </a:p>
          <a:p>
            <a:pPr marL="227012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0E907F-69D2-C016-D05F-7353051E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23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1B8BE-0C72-4752-97FA-CB769EA26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33400"/>
            <a:ext cx="9525000" cy="1066800"/>
          </a:xfrm>
        </p:spPr>
        <p:txBody>
          <a:bodyPr anchor="t">
            <a:normAutofit/>
          </a:bodyPr>
          <a:lstStyle/>
          <a:p>
            <a:r>
              <a:rPr lang="en-US" dirty="0"/>
              <a:t>What is Privacy by Design?</a:t>
            </a:r>
            <a:br>
              <a:rPr lang="en-US" dirty="0"/>
            </a:br>
            <a:endParaRPr lang="en-US" b="0" i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6812C7-4F02-4533-9AAE-89EAE7E2A8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3404" y="1844675"/>
            <a:ext cx="4480560" cy="4191000"/>
          </a:xfrm>
        </p:spPr>
        <p:txBody>
          <a:bodyPr>
            <a:normAutofit fontScale="92500" lnSpcReduction="10000"/>
          </a:bodyPr>
          <a:lstStyle/>
          <a:p>
            <a:pPr marL="3175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chemeClr val="accent1"/>
                </a:solidFill>
              </a:rPr>
              <a:t>Privacy by Design (PbD) is a proactive measure that aims to embed the concept of privacy in all data-processing activities right from the outset. </a:t>
            </a:r>
          </a:p>
          <a:p>
            <a:pPr marL="31750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>
              <a:solidFill>
                <a:schemeClr val="accent1"/>
              </a:solidFill>
            </a:endParaRPr>
          </a:p>
          <a:p>
            <a:pPr marL="3175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chemeClr val="accent1"/>
                </a:solidFill>
              </a:rPr>
              <a:t>It is </a:t>
            </a:r>
            <a:r>
              <a:rPr lang="en-US" b="1" dirty="0">
                <a:solidFill>
                  <a:schemeClr val="accent1"/>
                </a:solidFill>
              </a:rPr>
              <a:t>designing technology </a:t>
            </a:r>
            <a:r>
              <a:rPr lang="en-US" dirty="0">
                <a:solidFill>
                  <a:schemeClr val="accent1"/>
                </a:solidFill>
              </a:rPr>
              <a:t>and </a:t>
            </a:r>
            <a:r>
              <a:rPr lang="en-US" b="1" dirty="0">
                <a:solidFill>
                  <a:schemeClr val="accent1"/>
                </a:solidFill>
              </a:rPr>
              <a:t>building business processes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while keeping the privacy of individuals and 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regulatory requirements in mind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chemeClr val="accent1"/>
              </a:solidFill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Privacy by Design not possible without good Governance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9" name="Picture 8" descr="Worktools on blueprint">
            <a:extLst>
              <a:ext uri="{FF2B5EF4-FFF2-40B4-BE49-F238E27FC236}">
                <a16:creationId xmlns:a16="http://schemas.microsoft.com/office/drawing/2014/main" id="{45B893CD-E389-6D4A-699A-14A8730B4F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8" r="2" b="2"/>
          <a:stretch/>
        </p:blipFill>
        <p:spPr>
          <a:xfrm>
            <a:off x="5728652" y="1844675"/>
            <a:ext cx="4480560" cy="4191000"/>
          </a:xfrm>
          <a:prstGeom prst="rect">
            <a:avLst/>
          </a:prstGeom>
          <a:noFill/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EA76E5-E220-78B6-54E9-C2EF9537A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33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1B8BE-0C72-4752-97FA-CB769EA26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7 Principles of Privacy by Design</a:t>
            </a:r>
            <a:br>
              <a:rPr lang="en-US" dirty="0"/>
            </a:br>
            <a:endParaRPr lang="en-US" b="0" i="1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9CBD86-74DF-44A6-A5FC-B77DA204FD6F}"/>
              </a:ext>
            </a:extLst>
          </p:cNvPr>
          <p:cNvSpPr>
            <a:spLocks/>
          </p:cNvSpPr>
          <p:nvPr/>
        </p:nvSpPr>
        <p:spPr>
          <a:xfrm>
            <a:off x="10397468" y="4708345"/>
            <a:ext cx="739863" cy="165698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/>
          <a:p>
            <a:pPr defTabSz="548640">
              <a:lnSpc>
                <a:spcPct val="90000"/>
              </a:lnSpc>
              <a:spcAft>
                <a:spcPts val="360"/>
              </a:spcAft>
            </a:pPr>
            <a:fld id="{AAEAE4A8-A6E5-453E-B946-FB774B73F48C}" type="slidenum">
              <a:rPr lang="en-US"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548640">
                <a:lnSpc>
                  <a:spcPct val="90000"/>
                </a:lnSpc>
                <a:spcAft>
                  <a:spcPts val="360"/>
                </a:spcAft>
              </a:pPr>
              <a:t>11</a:t>
            </a:fld>
            <a:endParaRPr lang="en-US" sz="900" b="1" dirty="0"/>
          </a:p>
        </p:txBody>
      </p:sp>
      <p:graphicFrame>
        <p:nvGraphicFramePr>
          <p:cNvPr id="12" name="Text Placeholder 6">
            <a:extLst>
              <a:ext uri="{FF2B5EF4-FFF2-40B4-BE49-F238E27FC236}">
                <a16:creationId xmlns:a16="http://schemas.microsoft.com/office/drawing/2014/main" id="{1ED67EEF-78AE-D28A-15C5-1FEC0A935E7F}"/>
              </a:ext>
            </a:extLst>
          </p:cNvPr>
          <p:cNvGraphicFramePr/>
          <p:nvPr/>
        </p:nvGraphicFramePr>
        <p:xfrm>
          <a:off x="5865812" y="1983956"/>
          <a:ext cx="5780173" cy="2641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Two colleagues planning on board with sticky notes">
            <a:extLst>
              <a:ext uri="{FF2B5EF4-FFF2-40B4-BE49-F238E27FC236}">
                <a16:creationId xmlns:a16="http://schemas.microsoft.com/office/drawing/2014/main" id="{75E632F7-D6A4-7A20-356F-C2D2F8DCD8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7" y="2286000"/>
            <a:ext cx="502674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1B8BE-0C72-4752-97FA-CB769EA26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33400"/>
            <a:ext cx="9525000" cy="1066800"/>
          </a:xfrm>
        </p:spPr>
        <p:txBody>
          <a:bodyPr anchor="t">
            <a:normAutofit/>
          </a:bodyPr>
          <a:lstStyle/>
          <a:p>
            <a:r>
              <a:rPr lang="en-US" sz="2500" dirty="0"/>
              <a:t>Implementing Privacy By Design</a:t>
            </a:r>
            <a:br>
              <a:rPr lang="en-US" sz="2500" dirty="0"/>
            </a:br>
            <a:r>
              <a:rPr lang="en-US" sz="1350" b="0" i="1" dirty="0">
                <a:latin typeface="Arial Narrow" panose="020B0606020202030204" pitchFamily="34" charset="0"/>
              </a:rPr>
              <a:t>Implement privacy by design into not just software, but all projects and processes. </a:t>
            </a:r>
          </a:p>
        </p:txBody>
      </p:sp>
      <p:pic>
        <p:nvPicPr>
          <p:cNvPr id="12" name="Picture 11" descr="People at the meeting desk">
            <a:extLst>
              <a:ext uri="{FF2B5EF4-FFF2-40B4-BE49-F238E27FC236}">
                <a16:creationId xmlns:a16="http://schemas.microsoft.com/office/drawing/2014/main" id="{450023F7-0849-D782-4F62-2425B22B4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30" r="24635" b="2"/>
          <a:stretch/>
        </p:blipFill>
        <p:spPr>
          <a:xfrm>
            <a:off x="703404" y="1844675"/>
            <a:ext cx="4480560" cy="4191000"/>
          </a:xfrm>
          <a:prstGeom prst="rect">
            <a:avLst/>
          </a:prstGeom>
          <a:noFill/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6812C7-4F02-4533-9AAE-89EAE7E2A8E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728652" y="1844675"/>
            <a:ext cx="4480560" cy="4191000"/>
          </a:xfrm>
        </p:spPr>
        <p:txBody>
          <a:bodyPr>
            <a:normAutofit/>
          </a:bodyPr>
          <a:lstStyle/>
          <a:p>
            <a:r>
              <a:rPr lang="en-US" b="1" dirty="0"/>
              <a:t>Software Development</a:t>
            </a:r>
            <a:endParaRPr lang="en-US" dirty="0"/>
          </a:p>
          <a:p>
            <a:r>
              <a:rPr lang="en-US" b="1" dirty="0"/>
              <a:t>IT Projects</a:t>
            </a:r>
          </a:p>
          <a:p>
            <a:r>
              <a:rPr lang="en-US" b="1" dirty="0"/>
              <a:t>Marketing and Adtech Projects</a:t>
            </a:r>
          </a:p>
          <a:p>
            <a:r>
              <a:rPr lang="en-US" dirty="0"/>
              <a:t>Procurement</a:t>
            </a:r>
          </a:p>
          <a:p>
            <a:r>
              <a:rPr lang="en-US" b="1" dirty="0"/>
              <a:t>Operations</a:t>
            </a:r>
          </a:p>
          <a:p>
            <a:r>
              <a:rPr lang="en-US" b="1" dirty="0"/>
              <a:t>Business Intelligence and/or Analytics</a:t>
            </a:r>
          </a:p>
          <a:p>
            <a:r>
              <a:rPr lang="en-US" dirty="0"/>
              <a:t>Finance</a:t>
            </a:r>
          </a:p>
          <a:p>
            <a:r>
              <a:rPr lang="en-US" b="1" dirty="0"/>
              <a:t>Human Resources</a:t>
            </a:r>
          </a:p>
          <a:p>
            <a:endParaRPr lang="en-US" b="1" dirty="0"/>
          </a:p>
          <a:p>
            <a:pPr lvl="2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94B762-E11E-5093-7F77-02BCB8FE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32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E1B8BE-0C72-4752-97FA-CB769EA26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33400"/>
            <a:ext cx="9525000" cy="10668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Challenges in Implementing Privacy by Design</a:t>
            </a:r>
            <a:br>
              <a:rPr lang="en-US" dirty="0"/>
            </a:br>
            <a:r>
              <a:rPr lang="en-US" sz="1600" dirty="0">
                <a:latin typeface="+mn-lt"/>
              </a:rPr>
              <a:t>Same as the challenges faced by IG</a:t>
            </a:r>
            <a:endParaRPr lang="en-US" sz="1600" b="0" i="1" dirty="0">
              <a:latin typeface="+mn-lt"/>
            </a:endParaRPr>
          </a:p>
        </p:txBody>
      </p:sp>
      <p:graphicFrame>
        <p:nvGraphicFramePr>
          <p:cNvPr id="13" name="Text Placeholder 6">
            <a:extLst>
              <a:ext uri="{FF2B5EF4-FFF2-40B4-BE49-F238E27FC236}">
                <a16:creationId xmlns:a16="http://schemas.microsoft.com/office/drawing/2014/main" id="{C567F8E1-310D-BB75-4608-4972D21D0637}"/>
              </a:ext>
            </a:extLst>
          </p:cNvPr>
          <p:cNvGraphicFramePr/>
          <p:nvPr/>
        </p:nvGraphicFramePr>
        <p:xfrm>
          <a:off x="684212" y="1790700"/>
          <a:ext cx="95250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876DEDD-5197-691D-3725-F2E6C7CE5509}"/>
              </a:ext>
            </a:extLst>
          </p:cNvPr>
          <p:cNvSpPr txBox="1"/>
          <p:nvPr/>
        </p:nvSpPr>
        <p:spPr>
          <a:xfrm>
            <a:off x="1774096" y="1581672"/>
            <a:ext cx="837266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1400" b="1" dirty="0">
                <a:solidFill>
                  <a:srgbClr val="111111"/>
                </a:solidFill>
              </a:rPr>
              <a:t>C</a:t>
            </a:r>
            <a:r>
              <a:rPr lang="en-US" sz="1400" b="1" i="0" dirty="0">
                <a:solidFill>
                  <a:srgbClr val="111111"/>
                </a:solidFill>
                <a:effectLst/>
              </a:rPr>
              <a:t>ross Functional </a:t>
            </a:r>
            <a:r>
              <a:rPr lang="en-US" sz="1400" b="1" dirty="0">
                <a:solidFill>
                  <a:srgbClr val="111111"/>
                </a:solidFill>
              </a:rPr>
              <a:t>T</a:t>
            </a:r>
            <a:r>
              <a:rPr lang="en-US" sz="1400" b="1" i="0" dirty="0">
                <a:solidFill>
                  <a:srgbClr val="111111"/>
                </a:solidFill>
                <a:effectLst/>
              </a:rPr>
              <a:t>eams can tackle challenges more effectively and deliver comprehensive solutions</a:t>
            </a:r>
            <a:endParaRPr lang="en-US" sz="1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E1F53B-694B-B4B4-FC5F-44212FBB3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CD1F2-BF3E-5DF3-FDAF-B7C05B513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242448-C6E0-A4C3-7594-AEF3F424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2590800"/>
            <a:ext cx="4114800" cy="4038600"/>
          </a:xfrm>
        </p:spPr>
        <p:txBody>
          <a:bodyPr anchor="t">
            <a:normAutofit/>
          </a:bodyPr>
          <a:lstStyle/>
          <a:p>
            <a:pPr algn="ctr"/>
            <a:r>
              <a:rPr lang="en-US" sz="3300" dirty="0"/>
              <a:t> 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E78FE4B8-EC38-3AEE-F0D4-D7D5CAB2AE13}"/>
              </a:ext>
            </a:extLst>
          </p:cNvPr>
          <p:cNvSpPr txBox="1">
            <a:spLocks/>
          </p:cNvSpPr>
          <p:nvPr/>
        </p:nvSpPr>
        <p:spPr bwMode="auto">
          <a:xfrm>
            <a:off x="684212" y="533400"/>
            <a:ext cx="10667999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Arial Narrow"/>
              </a:rPr>
              <a:t>PRIVACY FRAMEWORK - NIST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9B0273-3016-EE50-4863-8E5A15674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417" y="1065884"/>
            <a:ext cx="5381017" cy="3352825"/>
          </a:xfrm>
          <a:prstGeom prst="rect">
            <a:avLst/>
          </a:prstGeom>
        </p:spPr>
      </p:pic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322BB3CC-574A-F2EA-D56B-BA9FB96332CE}"/>
              </a:ext>
            </a:extLst>
          </p:cNvPr>
          <p:cNvSpPr txBox="1">
            <a:spLocks/>
          </p:cNvSpPr>
          <p:nvPr/>
        </p:nvSpPr>
        <p:spPr>
          <a:xfrm>
            <a:off x="690562" y="1600200"/>
            <a:ext cx="5708650" cy="451167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34950" marR="0" indent="-203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12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marR="0" indent="-2301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Palatino Linotype" panose="02040502050505030304" pitchFamily="18" charset="0"/>
              <a:buChar char="−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2150" indent="-2032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Palatino Linotype" panose="02040502050505030304" pitchFamily="18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Develop a framework for prioritizing the risks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Align around common framework. </a:t>
            </a:r>
          </a:p>
          <a:p>
            <a:pPr lvl="2"/>
            <a:r>
              <a:rPr lang="en-US" b="0" i="0" dirty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National Institute of Standards and Technology (NIST) developed frameworks with both privacy and security considerations, which, when adopted, can help the teams speak a common language and work toward the same goals.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NIST also published a collaboration index template to supports information security and privacy program collaboration to help ensure that the objectives of both disciplines are met and that risks are appropriately managed. A tool for information security and privacy programs to identify the degree of collaboration needed between security and privacy programs</a:t>
            </a:r>
            <a:endParaRPr lang="en-US" b="0" i="0" dirty="0">
              <a:solidFill>
                <a:srgbClr val="000000"/>
              </a:solidFill>
              <a:effectLst/>
              <a:latin typeface="Roboto"/>
              <a:ea typeface="Roboto"/>
              <a:cs typeface="Roboto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A0A0E5-3D32-B0ED-8B66-D101BF51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98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512E8-6BCC-7BE6-B7AF-075209860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100540"/>
          </a:xfrm>
        </p:spPr>
        <p:txBody>
          <a:bodyPr/>
          <a:lstStyle/>
          <a:p>
            <a:r>
              <a:rPr lang="en-US" dirty="0"/>
              <a:t>NIST Privacy Framework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A2283-0583-82FA-1EF9-5646B6128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5213" y="1631415"/>
            <a:ext cx="4114800" cy="381000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b="0" dirty="0">
                <a:latin typeface="Roboto"/>
                <a:ea typeface="Roboto"/>
                <a:cs typeface="Roboto"/>
              </a:rPr>
              <a:t>The NIST Privacy Framework focuses on privacy risks and aligns them with security goals to emphasize a cross-functional collaboration approach. (</a:t>
            </a:r>
            <a:r>
              <a:rPr lang="en-US" b="0" dirty="0">
                <a:latin typeface="Roboto"/>
                <a:ea typeface="Roboto"/>
                <a:cs typeface="Roboto"/>
                <a:hlinkClick r:id="rId2"/>
              </a:rPr>
              <a:t>https</a:t>
            </a:r>
            <a:r>
              <a:rPr lang="en-US" b="0" dirty="0">
                <a:latin typeface="Roboto"/>
                <a:ea typeface="+mn-lt"/>
                <a:cs typeface="+mn-lt"/>
                <a:hlinkClick r:id="rId2"/>
              </a:rPr>
              <a:t>://www.nist.gov/privacy-framework</a:t>
            </a:r>
            <a:r>
              <a:rPr lang="en-US" b="0" dirty="0">
                <a:latin typeface="Roboto"/>
                <a:ea typeface="+mn-lt"/>
                <a:cs typeface="+mn-lt"/>
              </a:rPr>
              <a:t>)</a:t>
            </a:r>
            <a:endParaRPr lang="en-US" dirty="0">
              <a:latin typeface="Roboto"/>
              <a:ea typeface="Roboto"/>
              <a:cs typeface="Roboto"/>
            </a:endParaRPr>
          </a:p>
          <a:p>
            <a:r>
              <a:rPr lang="en-US" b="0" dirty="0">
                <a:latin typeface="Roboto"/>
                <a:ea typeface="Roboto"/>
                <a:cs typeface="Roboto"/>
              </a:rPr>
              <a:t>NIST Cybersecurity Framework has helped organizations to manage cybersecurity </a:t>
            </a:r>
          </a:p>
          <a:p>
            <a:r>
              <a:rPr lang="en-US" b="0" dirty="0">
                <a:latin typeface="Roboto"/>
                <a:ea typeface="Roboto"/>
                <a:cs typeface="Roboto"/>
              </a:rPr>
              <a:t>risk. NIST clearly identifies that managing cybersecurity risk contributes to managing privacy risk, but it is not sufficient, as privacy risks can be unrelated to cybersecurity incidents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B8AC1-178E-6F25-5F95-0C38BEE7A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7164427-93F6-710B-143E-A57A7BCF90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13579" y="537532"/>
            <a:ext cx="3599938" cy="4796468"/>
          </a:xfrm>
        </p:spPr>
      </p:pic>
    </p:spTree>
    <p:extLst>
      <p:ext uri="{BB962C8B-B14F-4D97-AF65-F5344CB8AC3E}">
        <p14:creationId xmlns:p14="http://schemas.microsoft.com/office/powerpoint/2010/main" val="313686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EE3FB-B785-BE1A-65F1-F51FB72D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the NIST Privacy Framework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9BE2C-E0DA-C1E7-EF39-028362772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Roboto"/>
                <a:ea typeface="Roboto"/>
                <a:cs typeface="Roboto"/>
              </a:rPr>
              <a:t>Managing privacy risks in a systematic manner.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Roboto"/>
                <a:ea typeface="Roboto"/>
                <a:cs typeface="Roboto"/>
              </a:rPr>
              <a:t>Meet compliance obligations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Roboto"/>
                <a:ea typeface="Roboto"/>
                <a:cs typeface="Roboto"/>
              </a:rPr>
              <a:t>Build trust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Roboto"/>
                <a:ea typeface="Roboto"/>
                <a:cs typeface="Roboto"/>
              </a:rPr>
              <a:t>Easy to communicate about privacy practices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Roboto"/>
                <a:ea typeface="Roboto"/>
                <a:cs typeface="Roboto"/>
              </a:rPr>
              <a:t>Standard approach to implementation/Measurement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Roboto"/>
                <a:ea typeface="Roboto"/>
                <a:cs typeface="Roboto"/>
              </a:rPr>
              <a:t>Identifying blind spots in implementation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3DD91-6967-C04A-5AA0-995848028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0D912196-404A-3083-13BF-897182971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7956" y="1221199"/>
            <a:ext cx="5863113" cy="4110802"/>
          </a:xfrm>
        </p:spPr>
      </p:pic>
    </p:spTree>
    <p:extLst>
      <p:ext uri="{BB962C8B-B14F-4D97-AF65-F5344CB8AC3E}">
        <p14:creationId xmlns:p14="http://schemas.microsoft.com/office/powerpoint/2010/main" val="380366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4E81D-FBE1-D861-D5EF-5DDFB471D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50EB41A-1CF6-F9DD-8F1B-5E76538CA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2590800"/>
            <a:ext cx="4114800" cy="4038600"/>
          </a:xfrm>
        </p:spPr>
        <p:txBody>
          <a:bodyPr anchor="t">
            <a:normAutofit/>
          </a:bodyPr>
          <a:lstStyle/>
          <a:p>
            <a:pPr algn="ctr"/>
            <a:r>
              <a:rPr lang="en-US" sz="3300" dirty="0"/>
              <a:t> 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A875F9F-7AE9-3A22-C43F-DE6A095D1ECF}"/>
              </a:ext>
            </a:extLst>
          </p:cNvPr>
          <p:cNvSpPr txBox="1">
            <a:spLocks/>
          </p:cNvSpPr>
          <p:nvPr/>
        </p:nvSpPr>
        <p:spPr bwMode="auto">
          <a:xfrm>
            <a:off x="684212" y="533400"/>
            <a:ext cx="10667999" cy="106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Arial Narrow"/>
              </a:rPr>
              <a:t>PRIVACY FRAMEWORK</a:t>
            </a:r>
          </a:p>
          <a:p>
            <a:endParaRPr lang="en-US" dirty="0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7CCE1566-0548-C2E0-80B4-288AE9D4E4F3}"/>
              </a:ext>
            </a:extLst>
          </p:cNvPr>
          <p:cNvSpPr txBox="1">
            <a:spLocks/>
          </p:cNvSpPr>
          <p:nvPr/>
        </p:nvSpPr>
        <p:spPr>
          <a:xfrm>
            <a:off x="690562" y="1600200"/>
            <a:ext cx="5708650" cy="451167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34950" marR="0" indent="-203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12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57200" marR="0" indent="-2301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Palatino Linotype" panose="02040502050505030304" pitchFamily="18" charset="0"/>
              <a:buChar char="−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92150" indent="-2032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120000"/>
              <a:buFont typeface="Palatino Linotype" panose="02040502050505030304" pitchFamily="18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60120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65000"/>
                  <a:lumOff val="35000"/>
                </a:prstClr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Develop a framework for prioritizing the risks </a:t>
            </a:r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  <a:latin typeface="Roboto"/>
                <a:ea typeface="Roboto"/>
                <a:cs typeface="Roboto"/>
              </a:rPr>
              <a:t>Align around common framework. 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International Organization for Standardization (ISO), has created frameworks for both privacy and security controls that can help a team work on a common goal.</a:t>
            </a:r>
          </a:p>
          <a:p>
            <a:pPr lvl="2"/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ISO 24143:2022 establishes concepts and principles for Information Governance</a:t>
            </a:r>
          </a:p>
          <a:p>
            <a:pPr lvl="3"/>
            <a:r>
              <a:rPr lang="en-US" dirty="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Principle 5.8 ensure IG is supporting both Privacy and Security</a:t>
            </a:r>
          </a:p>
          <a:p>
            <a:pPr lvl="2"/>
            <a:endParaRPr lang="en-US" dirty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pPr lvl="2"/>
            <a:endParaRPr lang="en-US" dirty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pPr lvl="2"/>
            <a:endParaRPr lang="en-US" dirty="0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pPr lvl="2" indent="-229870"/>
            <a:endParaRPr lang="en-US" dirty="0"/>
          </a:p>
          <a:p>
            <a:pPr lvl="2" indent="-229870"/>
            <a:endParaRPr lang="en-US" dirty="0"/>
          </a:p>
          <a:p>
            <a:pPr marL="488950" lvl="3" indent="0">
              <a:buNone/>
            </a:pPr>
            <a:endParaRPr lang="en-US" dirty="0"/>
          </a:p>
          <a:p>
            <a:pPr lvl="2" indent="-229870"/>
            <a:endParaRPr lang="en-US" dirty="0"/>
          </a:p>
          <a:p>
            <a:pPr marL="226695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3" name="Content Placeholder 9" descr="A diagram of information security&#10;&#10;Description automatically generated">
            <a:extLst>
              <a:ext uri="{FF2B5EF4-FFF2-40B4-BE49-F238E27FC236}">
                <a16:creationId xmlns:a16="http://schemas.microsoft.com/office/drawing/2014/main" id="{8A6A3C74-12C6-027A-C99D-9087572BF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91722" y="1095375"/>
            <a:ext cx="5529981" cy="3514725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08B92-CB51-3BD0-4914-260F9FE2F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6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3AD6B-FC40-2D1C-4501-187E6296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 PMIS</a:t>
            </a:r>
          </a:p>
        </p:txBody>
      </p:sp>
      <p:pic>
        <p:nvPicPr>
          <p:cNvPr id="7" name="Content Placeholder 6" descr="A diagram of a process&#10;&#10;Description automatically generated">
            <a:extLst>
              <a:ext uri="{FF2B5EF4-FFF2-40B4-BE49-F238E27FC236}">
                <a16:creationId xmlns:a16="http://schemas.microsoft.com/office/drawing/2014/main" id="{4FC7119A-BADE-8815-EF8E-ADA9120C3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52423" y="1219200"/>
            <a:ext cx="4094670" cy="41148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7FFCF-A460-2071-715E-533201D6C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The ISO framework is known as ISO 27701 or Privacy Information Management System (PIMS).</a:t>
            </a:r>
          </a:p>
          <a:p>
            <a:r>
              <a:rPr lang="en-US" dirty="0"/>
              <a:t>This framework focuses on privacy principles that is divided into different sections for risk management.</a:t>
            </a:r>
          </a:p>
          <a:p>
            <a:r>
              <a:rPr lang="en-US" dirty="0"/>
              <a:t>Additionally, ISO provides distinction from NIST with a different framework to manage compliance in a cross-functional collaboration approach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B56F-8A77-3C0F-BF3E-74E7366DC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90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B40BD-EFEE-44E0-DA96-480C100EC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172C2-2874-AC0B-B3F6-29ABCA924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3" y="533400"/>
            <a:ext cx="9912724" cy="1524000"/>
          </a:xfrm>
        </p:spPr>
        <p:txBody>
          <a:bodyPr/>
          <a:lstStyle/>
          <a:p>
            <a:r>
              <a:rPr lang="en-US" dirty="0"/>
              <a:t>Best Practices for Cross Functional Alignment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42506-631D-D9FF-8E07-8784D4480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5212" y="2209800"/>
            <a:ext cx="9337371" cy="3810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Common goals act as the North Star for 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Keeping communications transparent and consistent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Clear understanding of the differences in objectives and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Sharing of resources, information if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frameworks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E3310-8C29-249E-C9F2-52EFFB2D8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88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37A7-A5D9-F3EC-5F8E-81016C70F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629BF-DC3E-9BA2-47ED-56754D0E65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5212" y="2209800"/>
            <a:ext cx="9337371" cy="3810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Thank You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D8F82-E9A4-FB43-5410-A7F433958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Meru Data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90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usiness strategy presentation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strategy presentation.potx" id="{EB0D3B34-B7D6-4C45-8EC6-74593BA23307}" vid="{3C7E45A4-4E96-419A-A06F-C7909FE41FBD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02CB8E5D449B4892234866EE52F831" ma:contentTypeVersion="10" ma:contentTypeDescription="Create a new document." ma:contentTypeScope="" ma:versionID="cc15d9f93aea1841c5cddb0cd850ef00">
  <xsd:schema xmlns:xsd="http://www.w3.org/2001/XMLSchema" xmlns:xs="http://www.w3.org/2001/XMLSchema" xmlns:p="http://schemas.microsoft.com/office/2006/metadata/properties" xmlns:ns3="fd51b721-b7e9-4e3f-97e3-ee7c285ccda7" targetNamespace="http://schemas.microsoft.com/office/2006/metadata/properties" ma:root="true" ma:fieldsID="7c533dc0e89633e1f4b322410747eb92" ns3:_="">
    <xsd:import namespace="fd51b721-b7e9-4e3f-97e3-ee7c285ccda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51b721-b7e9-4e3f-97e3-ee7c285ccd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3E1689-1E09-4ADC-A5E7-6718BF79A8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80D330-5424-427A-9413-2B28421533BD}">
  <ds:schemaRefs>
    <ds:schemaRef ds:uri="fd51b721-b7e9-4e3f-97e3-ee7c285ccda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FFF1070-8794-47AC-90B7-1F2E078096FF}">
  <ds:schemaRefs>
    <ds:schemaRef ds:uri="http://schemas.microsoft.com/office/2006/documentManagement/types"/>
    <ds:schemaRef ds:uri="fd51b721-b7e9-4e3f-97e3-ee7c285ccda7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strategy presentation</Template>
  <TotalTime>1</TotalTime>
  <Words>1077</Words>
  <Application>Microsoft Office PowerPoint</Application>
  <PresentationFormat>Custom</PresentationFormat>
  <Paragraphs>208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Narrow</vt:lpstr>
      <vt:lpstr>Century Gothic</vt:lpstr>
      <vt:lpstr>Palatino Linotype</vt:lpstr>
      <vt:lpstr>Roboto</vt:lpstr>
      <vt:lpstr>Business strategy presentation</vt:lpstr>
      <vt:lpstr>How Information Governance and Privacy Complement One Another  Priya Keshav Meru Data  </vt:lpstr>
      <vt:lpstr>Agenda</vt:lpstr>
      <vt:lpstr>Privacy  Cross Functional - break through the “silos” of a traditional organizational structure </vt:lpstr>
      <vt:lpstr>Privacy  Core Areas</vt:lpstr>
      <vt:lpstr>Privacy and Information Governance  Cross Functional</vt:lpstr>
      <vt:lpstr>Privacy and Security  Cross Functional</vt:lpstr>
      <vt:lpstr>RIM vs. Privacy Data Mapping – Differences in Perspectives</vt:lpstr>
      <vt:lpstr>RIM vs. Privacy Data Minimization Differences in Perspectives</vt:lpstr>
      <vt:lpstr> </vt:lpstr>
      <vt:lpstr>What is Privacy by Design? </vt:lpstr>
      <vt:lpstr>7 Principles of Privacy by Design </vt:lpstr>
      <vt:lpstr>Implementing Privacy By Design Implement privacy by design into not just software, but all projects and processes. </vt:lpstr>
      <vt:lpstr>Challenges in Implementing Privacy by Design Same as the challenges faced by IG</vt:lpstr>
      <vt:lpstr> </vt:lpstr>
      <vt:lpstr>NIST Privacy Framework</vt:lpstr>
      <vt:lpstr>Benefits of the NIST Privacy Framework</vt:lpstr>
      <vt:lpstr> </vt:lpstr>
      <vt:lpstr>ISO PMIS</vt:lpstr>
      <vt:lpstr>Best Practices for Cross Functional Alignment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Recommending a Strategy</dc:title>
  <dc:creator>priya.keshav@outlook.com</dc:creator>
  <cp:lastModifiedBy>Priya Keshav</cp:lastModifiedBy>
  <cp:revision>2</cp:revision>
  <cp:lastPrinted>2017-05-11T15:33:36Z</cp:lastPrinted>
  <dcterms:created xsi:type="dcterms:W3CDTF">2017-04-27T03:27:29Z</dcterms:created>
  <dcterms:modified xsi:type="dcterms:W3CDTF">2024-12-05T03:20:00Z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0x0101002202CB8E5D449B4892234866EE52F831</vt:lpwstr>
  </property>
  <property fmtid="{D5CDD505-2E9C-101B-9397-08002B2CF9AE}" pid="3" name="Order">
    <vt:r8>74069400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MSIP_Label_ad43e606-f934-4cde-981a-e4948e73a899_Enabled">
    <vt:lpwstr>true</vt:lpwstr>
  </property>
  <property fmtid="{D5CDD505-2E9C-101B-9397-08002B2CF9AE}" pid="13" name="MSIP_Label_ad43e606-f934-4cde-981a-e4948e73a899_SetDate">
    <vt:lpwstr>2020-09-03T13:55:00Z</vt:lpwstr>
  </property>
  <property fmtid="{D5CDD505-2E9C-101B-9397-08002B2CF9AE}" pid="14" name="MSIP_Label_ad43e606-f934-4cde-981a-e4948e73a899_Method">
    <vt:lpwstr>Privileged</vt:lpwstr>
  </property>
  <property fmtid="{D5CDD505-2E9C-101B-9397-08002B2CF9AE}" pid="15" name="MSIP_Label_ad43e606-f934-4cde-981a-e4948e73a899_Name">
    <vt:lpwstr>Public</vt:lpwstr>
  </property>
  <property fmtid="{D5CDD505-2E9C-101B-9397-08002B2CF9AE}" pid="16" name="MSIP_Label_ad43e606-f934-4cde-981a-e4948e73a899_SiteId">
    <vt:lpwstr>52627be0-0933-4094-a59c-5d4569860975</vt:lpwstr>
  </property>
  <property fmtid="{D5CDD505-2E9C-101B-9397-08002B2CF9AE}" pid="17" name="MSIP_Label_ad43e606-f934-4cde-981a-e4948e73a899_ActionId">
    <vt:lpwstr>96686aeb-781c-44a6-a38a-483a02aea08c</vt:lpwstr>
  </property>
  <property fmtid="{D5CDD505-2E9C-101B-9397-08002B2CF9AE}" pid="18" name="MSIP_Label_ad43e606-f934-4cde-981a-e4948e73a899_ContentBits">
    <vt:lpwstr>0</vt:lpwstr>
  </property>
</Properties>
</file>